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FD0650-6583-49BF-AB3E-1BB197A7CE35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45E985A-671F-4E29-8FDE-172336C017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Do-Now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Answer all three of these questions!</a:t>
            </a:r>
          </a:p>
          <a:p>
            <a:pPr>
              <a:buNone/>
            </a:pPr>
            <a:r>
              <a:rPr lang="en-US" i="1" dirty="0" smtClean="0"/>
              <a:t>1. What </a:t>
            </a:r>
            <a:r>
              <a:rPr lang="en-US" i="1" dirty="0" smtClean="0"/>
              <a:t>do you think life is like right now for the richest people in America?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2. What </a:t>
            </a:r>
            <a:r>
              <a:rPr lang="en-US" i="1" dirty="0" smtClean="0"/>
              <a:t>do you think life is like right now for the poorest people in America?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3. What </a:t>
            </a:r>
            <a:r>
              <a:rPr lang="en-US" i="1" dirty="0" smtClean="0"/>
              <a:t>do you think life is like right now for most Americans?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686800" cy="2133600"/>
          </a:xfrm>
        </p:spPr>
        <p:txBody>
          <a:bodyPr>
            <a:noAutofit/>
          </a:bodyPr>
          <a:lstStyle/>
          <a:p>
            <a:pPr algn="ctr"/>
            <a:r>
              <a:rPr lang="en-US" sz="7500" dirty="0" smtClean="0">
                <a:solidFill>
                  <a:schemeClr val="tx1"/>
                </a:solidFill>
              </a:rPr>
              <a:t>If not us, who? </a:t>
            </a:r>
            <a:r>
              <a:rPr lang="en-US" sz="7500" dirty="0" smtClean="0">
                <a:solidFill>
                  <a:schemeClr val="tx1"/>
                </a:solidFill>
              </a:rPr>
              <a:t/>
            </a:r>
            <a:br>
              <a:rPr lang="en-US" sz="7500" dirty="0" smtClean="0">
                <a:solidFill>
                  <a:schemeClr val="tx1"/>
                </a:solidFill>
              </a:rPr>
            </a:br>
            <a:r>
              <a:rPr lang="en-US" sz="7500" dirty="0" smtClean="0">
                <a:solidFill>
                  <a:schemeClr val="tx1"/>
                </a:solidFill>
              </a:rPr>
              <a:t>If not now, when?</a:t>
            </a:r>
            <a:endParaRPr lang="en-US" sz="7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962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WHAT DOES THE WORD “REVOLUTION” MEAN TO YOU?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14338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HAABAAICAwEAAAAAAAAAAAAAAAYHBAgBAwUC/8QANhAAAQMDAwMDAwIFAwUBAAAAAQIDBAAFEQYSIQcxQRMiUWFxgRQyFUJikaEj0fAWJFKx8dL/xAAUAQEAAAAAAAAAAAAAAAAAAAAA/8QAFBEBAAAAAAAAAAAAAAAAAAAAAP/aAAwDAQACEQMRAD8AvGlKUClKUClKUHW88hlG5w4Gcfmqs1X1AhWR11hbisFwkJaWCpRIJI2nsnIKckDnHBHI+Otur5ludi6btb6Izs5rfIkr4CG1KKAM+ASFZPgD61GtB3PRlg1fJhSUwHorLJUi9yiVrfe9uducpQPcvGBk7Rkmg9RrqTqI25uZM07cf4SUqUZLDaiQ3kneHDjPtzzhPzU607q+Nc4aJbPqOx3QS0kJUVjBwoHI59328/Fc3XWujpVolsOX62uNPMLbUj1kncCkgjH5/wA1VnRPSCr3HuNwkypkVhsJZYXGd2Eu49ysYIO0EDkHuaC+4rq1NpMjal0kjCc4/wA/SsiqxGsJOjNUR7Dq15h2E+2BEujY2FKeAA8jsnn+ZOBznGM4saNMjyUFbDyFpHJIPYfP+D/agyKUBz2pQKUpQKUpQKUpQKUpQKwL5dotltj0+cspaaHZIypajwEpHlROABWfVf6lDl26m2a0vJUqDCifrdgBIU8pSkpURjA2hCsH+r5NBjxen1t1OpV71d6z10lqJUy1JUluOkcJaTtxnaByfJyfNZ46SaJAwbS4r6ma/wD/ALr66kWB6Zo91drcfYuVuUZMNxhwhwEfuAUMHlJP5+aop7qJrCRH9NeoZmxQwSgIQrH3SAR980FgdaYds0xom26ftLSWmnJqn0tKcK1BICiSCSTjcoVYmgbOnTGi7dCdJDqWvVfURj3rO5We3YnH2ArW6yql6h1XaI9ykyJqn5jTSjJdU4dhWNw9xPGM8VsXq+8MW99DsuUuJBiNqddeScDeQdqe+CeOEkHOQKCpOp/6jUesbRbUNOes4pTAASSogu7SQD4G1XJAztJxjmp1M0lF03YZ97gh+LNt7XqIbTKWpp5KBkpWlSikhXI+RnPevJ6Vw3NTaqueurq3sbQoswWichGBgkfVKRj6lSjUy6mzf0+nEwo5Ql+c8lKW1JzuSCFryOMjAOe2c4yM5oJHYrgi6WeFcGyC3KZQ8n7KGcV6FVtFtV3sEf8AjqXEMpJZbVARvKG294BVtGBkhR9pwEckkgVY7agtCVJ7KGRQfVKUoFKUoFKUoFKUoFVzJmJV1jjrZAcb/hDSVLB4Rlx0g/5A/NTy5FaYjpazvCc8cn+1U50xmSJnUm+s3NSEvqYUhrdkqUhDhwpJPH1yOPgUFl6tuL9u0dd7jHRveRGWpttwZCVYxjjvzWqbsSRGeEV+M+0+AP8ARcbUF8jI9pGeRzW4sNbb8YFsHaFKT7hjlKiDx9xWA7pm0vajb1A7ESu5Ns+ih4k+1PPIHbPJGe+Dig1OtFykWm5RrlAWhMiMve0pSdwB7dvPeszUWpbzqJ1Tt0mF0lXqBtCQhG7ATnaOM4AGTVw9a9DQ3bQ7qS2R0MTIuFSktJCQ+2TgqI/8k98+RnvxVGiO8Y5khpwsBfpl3YdoVjOCe2ceKDYCwax0Vp6wwUQrilxltvCI7DalvqVtAVvRjKTkHk4H1NdeiZrmvtYS9RyUlu22xH6aFFJ7LV7lKV/VgJPxzjnGTQbKHC5sSh0qcATsQDlwEjCfqD47+OKy7dPuNsmLft0qVDf2lSi26pCiNpV7sEE8HP8Av5DaLWcttq1KiBTipEhQShto/wCoRnJIA54APbB+CDzXux0lDDaSVEhIBKu5481rr0zt1w1hqMSLrLmSUpKS/IdC1q2owoIDh9qTkjjvjd85GxiEhCEpSAEgYAHgUH1SlKBSlKBSlKBSlKD5WnckjtkdxUCunTtBvCb3aZJjXRoqcZc2gJC/AUPKTlQP0J+lT+uDQeHpTUDd8hrC2VRLhEUGZ0Jz90dzHb+pJ7hQ4I/Ne7VKdUH73adfP3+wOttO262MF9G3JdZU6sEqTj3IBCQryOCO1T/Qmubdq62F5lSY81lOZMVSuW/6h8p+D/eg9rUK4gtElu4IC4ryC06lRABSrg/4JrU6U2zBukm3GZIetiZQQ6qOvl1tKv3AH2lQGcZ4z9KuHq9ruzKgO2m0yhLnq9q3WAlSGMEH9xyM5HYZP2ODVGKADZT2GMDJoLVNrtE+3vK0ExdZ0hKkPNqkxD6SyFZCAcAHbjzgcDknio9cNPXO1QJtz1Bp6WwHPa6+4tJQnesZUkc4XzhOTgdyScCre6SXmPeLQEtPYVGbbbMcnlKgCCrGeQQE+AM5qeyWGX47jUltDrK0kLQtOUqHkEGgrbofbYbdqn3G3qlKjPPekz+qCQ4AkDdkJ4/dnkE5x+Ks+of0scYd0ytyC021AXMfVFSgkj0y4dvftgcfjxUwoFKUoFKUoFKUoFKUoFKUoIL1TZdtttTqu3bRPtY2rCk5S/HWoBbax5HYj4IrXK526Xa3gzJbMdTrW9tIcSoltXbO0njjsa2W6vOpa6c3sqUlO5lKRuOMkrTxVWWzo1cZGnP4hMn/AKWQ4kOtQkMeoeRwFHcMKPHA/wA0GDB1D02RFbTL0RJ9dKcK2SisEjzkrGf7VHTdrU3qGfNt9nMaG7GeZhRUr3FpxTexCyVHvklR+/FY9lty5LfrOshLYIUS5kEg8YGRj8//AGu0WOXN1aq0NBqO7KkLS0Ru9IA+7CTt5GMAYHPHYUGfa5zMGMpVlhSl3VlwKTMt5UfRGQAknB3pUAonIHI5BBIqVNa91lqe7R9NtS41uXNPorWqHtcQCkk5SpR8A8gDuPxD7CdSWaQZ9jYnsSY7hbWG2d+4eUqAHvGfpj4xUus18vOoep+lZ98hJiK97aEIaKNxCV7ic8g/t4J4GPnJC7tOWhiw2SFaouS1FaS2FHuogcqP1JyfzXpUpQKUpQKUpQKUpQKUpQKUpQQXrOrOhZUcNhxcl1tltGBytR9vcjzipXcVCNGCkJOEYAGTtx9cePqe1ebrW3x7nbWo8rZ6YkIWd7ikj2nd/Lzn29uPvzXqTkLcTsSshLnsUPgc8jHOe1BQq1wIWsL3aH5Drjbz5W2shQDA/d7D4AzgEY7D71clntKIsGOqUsewJJJG7JAAHKucjkfk8fFLagiMWvq8hhYCWH1ArIwN28LwT477fpxz5rYOAjbDaBKlHbyVDBP4oKp6PajjC9XKzyHQZT77xa3fuIQtRwee2F8ceFcnGBLdettsS9O3MK9NbN0aaKgB7kuEJIP5Cf7VRuoSvSvVGa6he1LNxLoUE4Abc9yh57JWRmre6oSHVdOUz2/e5DkRn3NgAxtWnx47g48ZoJxb7tCuLkpuFIbdXEeLLwQoHYoAHBx96zqjOirDGszc+S0rKrnJMvk5wCBgDgcf71JqBSlKBSlKBSlKBSlKD5VnIIzgdwK+q+MK3HKiQew+K4bSG20p3KISMZUck4+TQQ3qBdoUa6aftc4tlMyYFFJAUQU42nB/qOAfnH3GffWUqvkdx9AW2hAUElSuSM8gAcEd85zyPFQDqb6kvrDpGEp0KaSG3UNbf2EuKye3nYB3P7fHmw79HjquiXX2N6v0y9isEkkeB2A5I8gnjxQUv1hP8O1/bJTaVhLcaM4lS0nKtjisnkE5GB81flumpkQojqiAqSjekBQI+eCO/Bqiuu0dTb1olqefX6qJKB6ucpCVjaOe3c/2q57OcWqKkuuJylD3CjwFAHA+nPbxzjjsFH9cYKoGsWXtpU1KgtElaid6kEpPJ5yBt5Pz96n/AE/tyLn0jejNhKmpkZ1CW0J24ITsI++5JJPGSSfqa861XgXPUTEfHMRKsjdu27gggZ7eDwK9fpLrmFYrE5ap0ptpZkKW2HjwEqxyOOec8Z8Z4zQWT0vuzE/QdkKV+9qKlgp7ElHs4+e1S9te9AVgjIzgjBFU50zkohXK829tk+hFujq0LT7EemTwefGDkfOQPINW+2pXqFJSQnAIJ+TnI7/8zQd1KUoFKUoFKUoFcHOOK5pQQ7U15m255EpMSc4htwtlLRT6YByQtXc44HYHn45FeFeeqKYlpjqtsNTst955kfqFcJ2AHf7c7h7k8cHB5qx5MRmTs9ZAXsJIBz5BB/wTWF/BYKW1oRFYCd4cT7BlK8YJ57cAUFJWe5pvPUzSs2U+l9QK2fVBJC9oc2cjI4yPuTyavxbDTq0rcbQtSf2lQBx/zAqP/wDRlhdnwLh+g2S4B3Rnm1KQQCScEZwrnPfJqQv7vSVsVtVtOD8GgrnrLAtitPtvXJoqSw4VsIQ4EFSsEFPbJByTxz3POAKlMefFtmlbfLSoraRHZQhYGeDtSM4J+fk/moh1itM+86JYlsqakIgZkvpCgA4kJPuB8jGeBjOc+MGa2SLHf01bI7qQ6wqI17XCpRV7QQcqOfrzz2oKQ6mWmdcboiZ6UVL/AKW5za4RvTgEYzwnueCecjHzUFlWi4RYqJEmG62yse1S08K923j5yc9u/J7ZNbWTLDDXFdbZjo3uISjKsnOMYKj3PYeecfPNdMjTUKU5FU8wj/tCktKUNxJGSc/UnuTnNBWPTLTkuEkIlMDZMQ2Hw84SE+3gJSeFHCkZBOAAcdsG6GUlLaAcZCQOK6ojaUIWhO8lKsKUv+Y4HIxx2x2rJoFKUoFKUoFKUoFKUoFcbRknHJrmlAr4eJDain9wBxxnmvuuCKCJXmDMunTWTEahH9fIt21MbAQQ4Ug7cHgc+P8A1WfpRElOn7GifG9GUiEgOpUNpbUEgFOO/wD8r3UpCU4Gfya6XDtktJA4UFZ/GKDIrg9j81zXB7UHXHSpDe1bhcUP5lAAn+3FdtdbTTbRV6aEpyecDGf+ZNdlApSlApSlB//Z"/>
          <p:cNvSpPr>
            <a:spLocks noChangeAspect="1" noChangeArrowheads="1"/>
          </p:cNvSpPr>
          <p:nvPr/>
        </p:nvSpPr>
        <p:spPr bwMode="auto">
          <a:xfrm>
            <a:off x="63500" y="-592138"/>
            <a:ext cx="12096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HAABAAICAwEAAAAAAAAAAAAAAAYHBAgBAwUC/8QANhAAAQMDAwMDAwIFAwUBAAAAAQIDBAAFEQYSIQcxQRMiUWFxgRQyFUJikaEj0fAWJFKx8dL/xAAUAQEAAAAAAAAAAAAAAAAAAAAA/8QAFBEBAAAAAAAAAAAAAAAAAAAAAP/aAAwDAQACEQMRAD8AvGlKUClKUClKUHW88hlG5w4Gcfmqs1X1AhWR11hbisFwkJaWCpRIJI2nsnIKckDnHBHI+Otur5ludi6btb6Izs5rfIkr4CG1KKAM+ASFZPgD61GtB3PRlg1fJhSUwHorLJUi9yiVrfe9uducpQPcvGBk7Rkmg9RrqTqI25uZM07cf4SUqUZLDaiQ3kneHDjPtzzhPzU607q+Nc4aJbPqOx3QS0kJUVjBwoHI59328/Fc3XWujpVolsOX62uNPMLbUj1kncCkgjH5/wA1VnRPSCr3HuNwkypkVhsJZYXGd2Eu49ysYIO0EDkHuaC+4rq1NpMjal0kjCc4/wA/SsiqxGsJOjNUR7Dq15h2E+2BEujY2FKeAA8jsnn+ZOBznGM4saNMjyUFbDyFpHJIPYfP+D/agyKUBz2pQKUpQKUpQKUpQKUpQKwL5dotltj0+cspaaHZIypajwEpHlROABWfVf6lDl26m2a0vJUqDCifrdgBIU8pSkpURjA2hCsH+r5NBjxen1t1OpV71d6z10lqJUy1JUluOkcJaTtxnaByfJyfNZ46SaJAwbS4r6ma/wD/ALr66kWB6Zo91drcfYuVuUZMNxhwhwEfuAUMHlJP5+aop7qJrCRH9NeoZmxQwSgIQrH3SAR980FgdaYds0xom26ftLSWmnJqn0tKcK1BICiSCSTjcoVYmgbOnTGi7dCdJDqWvVfURj3rO5We3YnH2ArW6yql6h1XaI9ykyJqn5jTSjJdU4dhWNw9xPGM8VsXq+8MW99DsuUuJBiNqddeScDeQdqe+CeOEkHOQKCpOp/6jUesbRbUNOes4pTAASSogu7SQD4G1XJAztJxjmp1M0lF03YZ97gh+LNt7XqIbTKWpp5KBkpWlSikhXI+RnPevJ6Vw3NTaqueurq3sbQoswWichGBgkfVKRj6lSjUy6mzf0+nEwo5Ql+c8lKW1JzuSCFryOMjAOe2c4yM5oJHYrgi6WeFcGyC3KZQ8n7KGcV6FVtFtV3sEf8AjqXEMpJZbVARvKG294BVtGBkhR9pwEckkgVY7agtCVJ7KGRQfVKUoFKUoFKUoFKUoFVzJmJV1jjrZAcb/hDSVLB4Rlx0g/5A/NTy5FaYjpazvCc8cn+1U50xmSJnUm+s3NSEvqYUhrdkqUhDhwpJPH1yOPgUFl6tuL9u0dd7jHRveRGWpttwZCVYxjjvzWqbsSRGeEV+M+0+AP8ARcbUF8jI9pGeRzW4sNbb8YFsHaFKT7hjlKiDx9xWA7pm0vajb1A7ESu5Ns+ih4k+1PPIHbPJGe+Dig1OtFykWm5RrlAWhMiMve0pSdwB7dvPeszUWpbzqJ1Tt0mF0lXqBtCQhG7ATnaOM4AGTVw9a9DQ3bQ7qS2R0MTIuFSktJCQ+2TgqI/8k98+RnvxVGiO8Y5khpwsBfpl3YdoVjOCe2ceKDYCwax0Vp6wwUQrilxltvCI7DalvqVtAVvRjKTkHk4H1NdeiZrmvtYS9RyUlu22xH6aFFJ7LV7lKV/VgJPxzjnGTQbKHC5sSh0qcATsQDlwEjCfqD47+OKy7dPuNsmLft0qVDf2lSi26pCiNpV7sEE8HP8Av5DaLWcttq1KiBTipEhQShto/wCoRnJIA54APbB+CDzXux0lDDaSVEhIBKu5481rr0zt1w1hqMSLrLmSUpKS/IdC1q2owoIDh9qTkjjvjd85GxiEhCEpSAEgYAHgUH1SlKBSlKBSlKBSlKD5WnckjtkdxUCunTtBvCb3aZJjXRoqcZc2gJC/AUPKTlQP0J+lT+uDQeHpTUDd8hrC2VRLhEUGZ0Jz90dzHb+pJ7hQ4I/Ne7VKdUH73adfP3+wOttO262MF9G3JdZU6sEqTj3IBCQryOCO1T/Qmubdq62F5lSY81lOZMVSuW/6h8p+D/eg9rUK4gtElu4IC4ryC06lRABSrg/4JrU6U2zBukm3GZIetiZQQ6qOvl1tKv3AH2lQGcZ4z9KuHq9ruzKgO2m0yhLnq9q3WAlSGMEH9xyM5HYZP2ODVGKADZT2GMDJoLVNrtE+3vK0ExdZ0hKkPNqkxD6SyFZCAcAHbjzgcDknio9cNPXO1QJtz1Bp6WwHPa6+4tJQnesZUkc4XzhOTgdyScCre6SXmPeLQEtPYVGbbbMcnlKgCCrGeQQE+AM5qeyWGX47jUltDrK0kLQtOUqHkEGgrbofbYbdqn3G3qlKjPPekz+qCQ4AkDdkJ4/dnkE5x+Ks+of0scYd0ytyC021AXMfVFSgkj0y4dvftgcfjxUwoFKUoFKUoFKUoFKUoFKUoIL1TZdtttTqu3bRPtY2rCk5S/HWoBbax5HYj4IrXK526Xa3gzJbMdTrW9tIcSoltXbO0njjsa2W6vOpa6c3sqUlO5lKRuOMkrTxVWWzo1cZGnP4hMn/AKWQ4kOtQkMeoeRwFHcMKPHA/wA0GDB1D02RFbTL0RJ9dKcK2SisEjzkrGf7VHTdrU3qGfNt9nMaG7GeZhRUr3FpxTexCyVHvklR+/FY9lty5LfrOshLYIUS5kEg8YGRj8//AGu0WOXN1aq0NBqO7KkLS0Ru9IA+7CTt5GMAYHPHYUGfa5zMGMpVlhSl3VlwKTMt5UfRGQAknB3pUAonIHI5BBIqVNa91lqe7R9NtS41uXNPorWqHtcQCkk5SpR8A8gDuPxD7CdSWaQZ9jYnsSY7hbWG2d+4eUqAHvGfpj4xUus18vOoep+lZ98hJiK97aEIaKNxCV7ic8g/t4J4GPnJC7tOWhiw2SFaouS1FaS2FHuogcqP1JyfzXpUpQKUpQKUpQKUpQKUpQKUpQQXrOrOhZUcNhxcl1tltGBytR9vcjzipXcVCNGCkJOEYAGTtx9cePqe1ebrW3x7nbWo8rZ6YkIWd7ikj2nd/Lzn29uPvzXqTkLcTsSshLnsUPgc8jHOe1BQq1wIWsL3aH5Drjbz5W2shQDA/d7D4AzgEY7D71clntKIsGOqUsewJJJG7JAAHKucjkfk8fFLagiMWvq8hhYCWH1ArIwN28LwT477fpxz5rYOAjbDaBKlHbyVDBP4oKp6PajjC9XKzyHQZT77xa3fuIQtRwee2F8ceFcnGBLdettsS9O3MK9NbN0aaKgB7kuEJIP5Cf7VRuoSvSvVGa6he1LNxLoUE4Abc9yh57JWRmre6oSHVdOUz2/e5DkRn3NgAxtWnx47g48ZoJxb7tCuLkpuFIbdXEeLLwQoHYoAHBx96zqjOirDGszc+S0rKrnJMvk5wCBgDgcf71JqBSlKBSlKBSlKBSlKD5VnIIzgdwK+q+MK3HKiQew+K4bSG20p3KISMZUck4+TQQ3qBdoUa6aftc4tlMyYFFJAUQU42nB/qOAfnH3GffWUqvkdx9AW2hAUElSuSM8gAcEd85zyPFQDqb6kvrDpGEp0KaSG3UNbf2EuKye3nYB3P7fHmw79HjquiXX2N6v0y9isEkkeB2A5I8gnjxQUv1hP8O1/bJTaVhLcaM4lS0nKtjisnkE5GB81flumpkQojqiAqSjekBQI+eCO/Bqiuu0dTb1olqefX6qJKB6ucpCVjaOe3c/2q57OcWqKkuuJylD3CjwFAHA+nPbxzjjsFH9cYKoGsWXtpU1KgtElaid6kEpPJ5yBt5Pz96n/AE/tyLn0jejNhKmpkZ1CW0J24ITsI++5JJPGSSfqa861XgXPUTEfHMRKsjdu27gggZ7eDwK9fpLrmFYrE5ap0ptpZkKW2HjwEqxyOOec8Z8Z4zQWT0vuzE/QdkKV+9qKlgp7ElHs4+e1S9te9AVgjIzgjBFU50zkohXK829tk+hFujq0LT7EemTwefGDkfOQPINW+2pXqFJSQnAIJ+TnI7/8zQd1KUoFKUoFKUoFcHOOK5pQQ7U15m255EpMSc4htwtlLRT6YByQtXc44HYHn45FeFeeqKYlpjqtsNTst955kfqFcJ2AHf7c7h7k8cHB5qx5MRmTs9ZAXsJIBz5BB/wTWF/BYKW1oRFYCd4cT7BlK8YJ57cAUFJWe5pvPUzSs2U+l9QK2fVBJC9oc2cjI4yPuTyavxbDTq0rcbQtSf2lQBx/zAqP/wDRlhdnwLh+g2S4B3Rnm1KQQCScEZwrnPfJqQv7vSVsVtVtOD8GgrnrLAtitPtvXJoqSw4VsIQ4EFSsEFPbJByTxz3POAKlMefFtmlbfLSoraRHZQhYGeDtSM4J+fk/moh1itM+86JYlsqakIgZkvpCgA4kJPuB8jGeBjOc+MGa2SLHf01bI7qQ6wqI17XCpRV7QQcqOfrzz2oKQ6mWmdcboiZ6UVL/AKW5za4RvTgEYzwnueCecjHzUFlWi4RYqJEmG62yse1S08K923j5yc9u/J7ZNbWTLDDXFdbZjo3uISjKsnOMYKj3PYeecfPNdMjTUKU5FU8wj/tCktKUNxJGSc/UnuTnNBWPTLTkuEkIlMDZMQ2Hw84SE+3gJSeFHCkZBOAAcdsG6GUlLaAcZCQOK6ojaUIWhO8lKsKUv+Y4HIxx2x2rJoFKUoFKUoFKUoFKUoFcbRknHJrmlAr4eJDain9wBxxnmvuuCKCJXmDMunTWTEahH9fIt21MbAQQ4Ug7cHgc+P8A1WfpRElOn7GifG9GUiEgOpUNpbUEgFOO/wD8r3UpCU4Gfya6XDtktJA4UFZ/GKDIrg9j81zXB7UHXHSpDe1bhcUP5lAAn+3FdtdbTTbRV6aEpyecDGf+ZNdlApSlApSlB//Z"/>
          <p:cNvSpPr>
            <a:spLocks noChangeAspect="1" noChangeArrowheads="1"/>
          </p:cNvSpPr>
          <p:nvPr/>
        </p:nvSpPr>
        <p:spPr bwMode="auto">
          <a:xfrm>
            <a:off x="63500" y="-592138"/>
            <a:ext cx="12096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2" name="Picture 6" descr="http://www.freedomsphoenix.com/Uploads/Graphics/023-0822120154-revolution-780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828800" cy="2133600"/>
          </a:xfrm>
          <a:prstGeom prst="rect">
            <a:avLst/>
          </a:prstGeom>
          <a:noFill/>
        </p:spPr>
      </p:pic>
      <p:pic>
        <p:nvPicPr>
          <p:cNvPr id="14344" name="Picture 8" descr="Occupy Baltimo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1714500" cy="2047875"/>
          </a:xfrm>
          <a:prstGeom prst="rect">
            <a:avLst/>
          </a:prstGeom>
          <a:noFill/>
        </p:spPr>
      </p:pic>
      <p:pic>
        <p:nvPicPr>
          <p:cNvPr id="14346" name="Picture 10" descr="http://t2.gstatic.com/images?q=tbn:ANd9GcRT9lPgjabxgutR9-l9NooOiXelZjNyrxwqpn26-ImcamL5zUQow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724400"/>
            <a:ext cx="2428875" cy="1876426"/>
          </a:xfrm>
          <a:prstGeom prst="rect">
            <a:avLst/>
          </a:prstGeom>
          <a:noFill/>
        </p:spPr>
      </p:pic>
      <p:sp>
        <p:nvSpPr>
          <p:cNvPr id="14348" name="AutoShape 12" descr="data:image/jpg;base64,/9j/4AAQSkZJRgABAQAAAQABAAD/2wBDAAkGBwgHBgkIBwgKCgkLDRYPDQwMDRsUFRAWIB0iIiAdHx8kKDQsJCYxJx8fLT0tMTU3Ojo6Iys/RD84QzQ5Ojf/2wBDAQoKCg0MDRoPDxo3JR8lNzc3Nzc3Nzc3Nzc3Nzc3Nzc3Nzc3Nzc3Nzc3Nzc3Nzc3Nzc3Nzc3Nzc3Nzc3Nzc3Nzf/wAARCACfAKMDASIAAhEBAxEB/8QAHAAAAQQDAQAAAAAAAAAAAAAAAAQFBgcBAgMI/8QAOxAAAgEDAwMDAwIDBQgDAQAAAQIDAAQRBRIhBjFBEyJRB2FxFIEyQpEVIyRioRZScrHB0eHwM0OSov/EABkBAAIDAQAAAAAAAAAAAAAAAAIDAAEEBf/EACYRAAICAgEEAgMAAwAAAAAAAAABAhEDEiEEIjFBE1EFFDJCYYH/2gAMAwEAAhEDEQA/ALfooorkGgKKKKhAoooqECsEAnOOe2azRUKMEDO7AzjGftWaDRVWWGea4z3KwT20TZ3XDlE58hS3/IGuxFNXU73FvoV3eWMaSXlpGbiBXXILKM4+eRkcfNWuXRT4Q7HisYqDaP1Hqd7ErNdKJCvK+km0HuR2p4tOp0URrqNu0TtgepF7kP8A1/50csM4gRyRfBIaK0triG5iEkEiyITjKnNdfxSHKmMr7NaKzisUaaZAoooqyBRRRUIFFFFQgVkKTWwAC58nxWA39MVCgK8VqTgZPat9wwa4zbgpMe4kfeoQ23DGcjGM/tWcj5pvy0jemhwcnAPYc5pZBnaQe/24qF1R0oHc8+KyFwvI5ps6nuJbTQL24hLqyRN74xlkHYso8keKlEXPAoTUbR8kTptBxksACftnvSlkSZWRwdrDBGPBqEQag0cbWlvbTxrA4BuGQAeP4W57fipBb6oZIfZKsjowJB4JH+Y+Pziqi7GTxakT09BZzTx5I9NjG4zg7gcEj896yRvJVnCjO6Nvg/FbdSQpadQXDPP6aTBZGXZuzuGPkeQaby8MiMLe6iY84D8EEf1rcskWuWZP18n9JcEgtdQe2uBLMjaa0uCQRugkb5zjiui/UHR7e4ks7+YJdxkgLCDIspHcIw4JHkZ481Dr/WGsYy7tMm1lX0nAkjut3GAOfOPHFOmiajPOzB9P9YCNriGSaEEROUO3cCcgnLDjwceecTjFPu8HRlByjaJ/pmrafq0Bm068guVVtr+lIG2N/ukA8GllUNpXXdzD1E14dIttMaf2XDwgkSKpA5A7kc+49qvGyuo7y3juISTHIMqT5FBmg8TT9Myrk70Vsa1q4ytECiiiiIZAycVmQKowDlqwpwwNaOTwc4Geaor2bE+KweeB3rnGp7k5BOaaequo7DpXSDqOpF2QyCOJIx7pHPIUZ48Hk/FRJydIvwh4JK4+M4pHdzgYwf8AiB8VVo+t1o0+2fRpRBnh4bgFh98FQP8AWpH0x19pHU2ox6fptnqU0rAtI7RqqQAD+Ind88Y+9O+Ca5aKU0SKJndxyAM4GM09RdlJOTxzWkSJGPYqqhOf3rcyemx47c/FL9ltihVOcnt9jTN1mqv01qMSvskaE+mQwDFhyNufPFNHWfVi6BZzze2S4jUH0wfaARkZP+uPioF0dri9cWd/Z6lbzvrhBlF76hIEZcApGP8A68LxgdyCe9OUO1yYMf6Qvhu11S2e10iS7llRREXCMrFvJOe5yvOAPNLejYNTWecXs8LTKcSe5HMIxwrYJ5wV4+4pk6h1a9ttZl6a0CGC0hlT0XkjiInkK/xANu9q8kdgeDjuKNFt7251C00jpqQ2kcBc+pGSIk2YVmIPLZYkDPcc+SQuEFDn7NebI8vnwiT/AFFWaSO0uorn9NMzegXEeQSeVB5GB/F58imjpiVNT015NVkgivGd7dRgNtIODkY8AjHzjNcvqZf3kZ/sUXkBmSLM7quM57fJU4+OPtTLot1NaTWWs38YS1uZpIpfUQKIyg9rnwRtLEsPKlfGKksUnFpC4ZI1yzj1hpqxpczR+gdjb7X0JXkyAfI24Tj781wh13T/APZ6WV7z0rtVIixOXdycd8AYA/6cmnDq7Ul12zn1rQhILKBtlwZG9Np4zkBgAcgZ4OQDgjxmox0/qOh6daSXM+kO18ij9M0j+rFv8ErwcDvgZPHemrA5Y1suSn1eknqxDb6Jq9xJbS3lvNHaEbhKy59hOSQBzzzzXoDoLUYbvRlt4Zbdha4jVYpCxVPGQeR2I5+Kq616wjvfU3xeo+4MbiVdgL/PnagwMDv9/FSvoi7vLfVwkxs3M3tnAYCVRglSCAN68j+uanVwlqm/ArBljk2j7LPHagjiuSMDweTXXsK58ZU6CZrRRRTwQrUqSeK2rV92xtn8WOKss1SQEDbjnuKrb6xdJ6jr1oupW2pRxWdhC0ktrNvVfaCS64By2OMEfPNWQBukbH8OQ2T5rs6IVb1cFNvuBPj7/ajxycZWgZKzyl0dYx3mqJDLII3kYCOZV3BDzyQe/wC4q9ekrd5tfa/gn/uRbSwywKixoGUoFCKucgEOQWYkbiB3bFcXVjptz1TdQ9HBLawWTIupXPoqwyWdcjiMePBxx4qYtrsfTd3Hc9UXMlysQDxzG3CyqzAx7woxgECTj+LDc88DRNyc6GdnxL7LId8JlEbOcE4xSdmkn3LBtRhlWl49gzzj/N/p80k0TW9N6jtll0m7S4hY5Z0J9p49pB5BwR44zXHqTVYNLsc2lzBHKfbHD6e6SQjuETyfGTwO5rOotOhdlQ/UrUAX/RIrrE0gVhIwZ8t7ixweTgEeakf000efQrAywadJdXd5tPrMyrCgAAAaQE+3cX/hUsd3YYqIfUXTb1Z7OWXYtxdzHZCgLFVUYDFsf5uwH9am2ga3qdholpq629vLYSWYfYJCHChtuAu3k8gYHf5p+RyhBUg4pStIhd090NT1jVZcm7urqa3tgowVG5t7DA8AHn7Cnr6eaxbWN7dBGK28dpb7AgAZjht3B7fzH9hTos3ROvPIwSeymj3K0An9JlDH3YXdgAkDPb/nXNOmejbPXbKNY712vneJ5J5HAXKkg5GBg4x5HIpUZxbqXDHTtY6SKy6o1u5v+pLzUW2xzXMhORgqy59ufwuB+1cOoeorvU0jsjOf0VuixxRRrtjIXyB9+Dzz3qbT/RydLyWOTXYIIY8+6eE7iv2wcH+o/FRXqjpWDQLZCbx7meSUhW2BEKbe4GSc5Irepwb4OeoNJNirpLqeWwhi04XCW0Ujk3MjgFSvtB7g84GPwTUgROlTYzS6bBDHcSAuiTvvAX/hJPHcYHwKraWBuNvB3BAD4471rDHLJJwSdo9zYzjxRp2Bmw6vkmUHXOoWZkg0m2t2ZgFWS3hZcAdsDJqe/TvSJtT0d9Q12IPeNe+pC+874goHZu4Oe4z4APmqvg0a7ji/VPJI9tgerJbt/wDGDwCcYyvbzXoXpLT4tO6Z0y1iQRhIAdofcBuOeGwMjnvis/Vy1gX0uqncfQ62km45wRnvnHeltJ0RUK8cZ7ilFcqPmzbJmKKKKYCDELyTRgNxk/tXOQkYOcCk/wCod9XitItpVYTLMRyRyFQfbJ3/AP5o4qymLtgGcDjGPxVE/WLruXUdTfp/SLl47O2YpdSxPj1pPK5H8q8j7n8CpJ9VfqILOOXQenJvU1GQFLieEn/DjHIUj+fvznj81RUMUz7rjY5iRl3yc8FicZPycH+hrdhxUtmKcrLQtTqNjocV9Y6c0NuirJMluVds5UgBD2HznIXvzwaT6jpWvdS3i3s9iNOs7m7kNxeIROsQQbNu0H3HcrnsMl/imTpzWr+3insmzPp1xasrQ7gpDOuPafnJPfjuac5OobK66avkl1e+e79Aqtv6qiIMOQQoGcZJHB585pdSjLx/0e9ZR8lhxat030dpVtJpVys2mxRFYnD7/VdjkjdkAsSc8kAYOcAcOcFm0t299fRRJcSYPppg4GB58/Gfjtwa833F2tyFDscLnYpc4XPfj5PmvRXQ8z3fRujz3sbLM1qin1DksBlQ37gA/vV5cekdvYqM9nRCutbqA9b6VZXG0CG1aRXLBQzyHb2/Cn+tbdByi90LS9J/UA/pJ5PUA7hS5OSfgDJH3I+1I/rH07bW0h1ppma4v7iKCOLbxBEkXuPfkkgfsSMZqv7bVr6OKKDT3Fq3qgGW3G1pDyFBPx347d6J4/kgqYUZqLdivqK2tIdc1MpcRgbt0ZJJJO4ggY7n5pDHrepxrCEuC6QsDEHx7CKVTRJNfWs2s3bSRTw+qDFGBtPlSB2zjuBSnTdGGq6xaF4ANOaRQVSRVJTkkkAkqCAeT3x8mmJVwyt1pdluadrJ1zpm01HU3KIMxyMJABEoTeGJ49uPkcHyarf6k3MkmrWMNzai3T9NHIik+4KzMef2VanfWGmwx2cdrua2s7m7/wAS8YAVFxnYMfwhmUf8viqv+oc7ya3ExbcFtkVfcW2gFsDJ70vFBNuSB3qST9CW9WJElcpuAk3BSO48CpTBpthb38VxC0Q0fVbb0jjJETlQVzknDbuf61CI5pnQMQr5IXDGpv0nNb39gdE1BsyQuSsYYDcvgqSMe0nHPj7U2CeNXIP8jlj1DTw+fokfTemfpLaDSdVRXSZ3g9pGDExyxLdgB3/erZ/uoUCRhVRcKqp2CjgAf6VTFvBdafONNureRIWZjDdnIyDzh2BOB478HmrI6HuZb/SfTuo5P7kgI8hyfPtPg447ZGCKR1Xek74MfSPRuLQ+vcHeoAGPgmlin2jjGRSZIORwAB5I5NKQAAMHIrnpHQbCiiiiBE+oTRW1nLcT49OJC7fgVXnUWuXMSPcxXYsrXUbwWzzliJkRPYiJwCFZhI28Ekb8jjkWVLDFcW8sE6h43UqylQcg/Y0gj0i0s9Phtkt0kMMYRXlUO7Y4yWPcn5pqdJlJq+Skrb6bz6prUt5bzjTtIkKmKQ5MkowN21T2Gd3J79xkVKOsen9C0H6fXNnFBFBFHNHKrsTvaXIAO7kk7d37Z7Cp/JG25skZ7cc/biqi691JOotf/TaTPFctpikrG2Shkz7yR2IHtXd+ftl8JSlSb4RU6XKXkjem/wBl3jxpMJ7aZ0eDdFks3BIwNpwcE8/DHzimia20CDVIE/WzT2okVZhLE67RuAOcAHgZPAzxW14X/wAS17I8cwk9oVAxQfA5G0cDnFPmkjSesLT9PqCCHVYQFWeNsNIo/mOeD9wc/IIzRt6dzboJq+2lZbB0DQ7pkmm0XTpztHps1uh9gHtyf5hjFLr3UILK3a7u2WCCPauR57gIoHck8ACol0ZJN05aSaZql+JLVAz287oV9EDkqTzkY5HxjHkVBdY6rbqfWbiS4LxaQgCwxZw6nPDgjP8AeHJzjxkcgUtLe2naIk7quSd9Ri01pTebRJPCnpom3f6Hk7e/uPGfwOwHNRapb3ME8glj9NicgjjJ7jn/AFB+9XLBFaHT0OlqLWOBAjKxwADyQainWGiOBNJFG00Eab90Q3GMnPtI+PP2zWbF1dZNfR0f0oSx8+SrZHaSZ3k7scsMeal/SeoQWunSSRxQrcoxUOfYz5Gcbjncft4xUfvbVUyCGWT+UkY/IP3rpp99JpZMqRq25MgSLnxwft+3/auo3tHg4+fDKD1Z6SUsyYKklx7u3HY9v61Sv1Sh/XdYGG0BYRQJGyhf4W9zFeP+IH96tOfWobTQW1dyrQpZrcZGMMSuQBn5yB+TVdaBoepyetqupsgmupTNKrLkknnP2PJ4rPiTVsLLKoqiAOjwSmOVGidG2urdwadrffNFHPC3pTxn2unBDD/x/WlPWcR/VK23aQAse5cNgZznPOPzzSPQrpIryNJ2/uXYKR8HPB/9+a2Lu8mObdbIm/SHVscl0NO1kmC6YgK6DMc+fDL4ODVp9L3TvfXcQSGODapjWM5B5PP5qhL2FDdPbXWVXdmKQeCe2DUs+lfVVxHqEmkXbPI6cwzAk7gufa3zxwP/ABXP6jpdJbw8e0bMHULLHWS5LzIzwcUYxxx+1YLZIKjKnzW2QeRWZoaYoooqiBnAOPiuZ97tj45rduFNaiTJBGMcdvNFfor/AGVV9ZetTpaf7PaNPtvZUH6p0/8ApjYZCj4ZgR+B+arvpzUZLJnYlMykM7qACTjgN9vA+Mn5zSPrez1az6qvn16MreSymQOR7JF/lKHyuMD7YpqjlI7Nn+vNbnBaaof02t2/JP8AU7e21e2N3axqbhFy8a8k/Yj9v3qDXNtNp8q3kBaMqcoVblDS6x1iWzZpo5WiZVwdp5Px37/+KSatq0eoWeGWU3BkJZmC7QPByAMtigwwnF16G9VLFqvscbrqe+1rSP7JEJe5dgP7lCxdRzgAdu3PfjPamCzuDC45BweB4Jp26Lili1uX0zsvYrSeS3HcmQRtgADvnJ/pUe3Fm3Mck9yfNaFjik4pGGGWSkpeyX6T1He200pjm5cYb1slftmnma/uTZetaXzCWQMbhCdqSZ+FPFV7bzFHyTjnOfml15rEk0KRIAAgI3eTWafTJyWqOnj/ACC1cpeSVWVhaTwT6nqlx6ake6LkBGAwSR5JOTjwD5J4iabby/OAwWQkRrI2cDuqn7cftSjRNLvdevrewtizMx3FtuViX+ZmP4P+oHms6hpE2jajNbXSy77W5IkkhXkrgFHXx9/3rRCOr8nMy5HN2TSTXIrzpLQdLjYM7XC27g5BAhAYE/s0ef3+Kk2o3Zh0+eYO5VFJ2x4DHxwScVBulLeG81KW+uriNxZjagEfp7jtGWKjt4rn1DevrM8en2RnuJJZAESNCEB5HA/ibxyTj8c1TXJnbtiTQdHOv64sUjskFwzRevF7lR9pIJJ5Pb96ZLqzl03WLjTrtRG8chjYZyAfkfb7/FXZ050s+h6qtmk0ZiihWUR7ScNjJIPn3A808dR9JaPr6u95ZRPcqm2Kb3I698cqRkD4OaTHqoqTvwO+BuJSTXRudNeKbma19zNnlk+33HFJdDu5tJ6lsrhdxV5AhIH8ak44+SOP3FLOoLNtA6hkhhT2IQUWRt3qRsOVJ8+VP4qRdC2uiRdWx2923qTLmS2SRWxbvhcBj2J9wA8ZHPNapyThZmxR0nReltNvtISSVcxqWQAZBx2x+9KxwO2PimWF34Xnjx8U525JJHcZ5rkN0dDX2KKKKKsECM8UjlYrK2MbR4xSwd6b7lgk7Djk+RQsKBQf1r1S41DrN7Jx/c2EMaRgeTIquT//AEB+1Q6LT7/+zhqP6aU2Rl9L19vtDDHGfHcfmrt13p2w1DW9Vv74lZFdIxIjHOwIuBjsOPPetOnbGzj0ifT4kU2HqFVjY7g24e8HPfuK2x6iCiopAxxz2spCK3mv7lbe3G5iePAA8k/ara0T6a2f+y14moof11zFugcxnfb45HH+8T3HHHHcU7dM9FaRoV1LdwNLK8jApHK38AHIA+fyftU1zjBPu4yCPj81Mmf1AmjbuR576Q0nVJNctryKCRf0+4yyOMAkLjb98ggVHLO3ilG6WXaBj2jufxVrfUC+1HpfVUm0uKJbS+QsGeIkLNzvGM4Gc7vyT8VVKyLJOzyYyzhsqAOT3OB/0rRCUpLZ+BE0lwiyb3oyDqDpLT9R0u3W31COzjJRVH+JATGD29xIHPnNV/pOhahq2orY2VrI0+737lKiMA4Jc/ygYPf8VeH0/LHo/SnkYyN6TYyuAE3ttH7DA/apAsURzIFjUyH34HJPySO9K+ZxbTG/HaTI/wBI9NWvT2n/AKeAepPJzcTFcNIeeOeyjwP+pqNfWDTlt7fTNWtlZZRIYJWQYDKRldx/qB+asZBwMeTjGe/wK49R6HH1FoN5pbOYWmAMb/7sgIKt+MjB+2aVHL3psKUO2kUdcxiK/s9QsGjga4iDtbtIIwGBwRyfOQfPOan30+0Z06j/ALRu/TJMDCOMtuKvnOcgAYwG8earZVeJLeK9Bhmtrl4mIHvQ45BwcnBU/wCvzV29L+mphCHcWwSck588k5P9arqc0oOKXsmDFGUW/odNQuRb6xauNoY28i+4/BBA/wBTzTh6gkIILbiM/H3qK2fTN09w91rGt3NzNISXWBmhTHhRhvaoB8d/nk1JraFYgIgR6aKFUZPH9f8AvWZpRbobHlED+q+iW99bQTpcWVrdIGlD3EoiDgYDKMnzlTx5GP5qrbTrtkuYWvY41mtpA7MXAldlIIG0HPGBz+5r0JqeiWGsxpFqUHqoucDcRkHGQcdwcCqm+rukS6F1PFq0CZs9Sxk7BiOVQAQD4yADz962YM1x0M+XFHZSZb+kOL21SZW3MQC5xg5IByR44IzTukaoc45+arb6WdVW1/djT2P+JliYlg2Q2zGP3wWOfNWey4FY1CX+Q2bV0jSiiiiAAnHNNV026dmAPOKdaST2fqPuV8ZBzmhDg6POP1Snlh691dDJLsZYjhXKjJgTBwO9Tv6To8nScBkGF9eTbk/xDd/3zSD6k9NjUus3cT+kIrOJcxjkvzgf0K81YfR3Tv6DpfTLaaQmRIQXPyxyT/qa2ZZr4kvYGN1N2doEAYnKrtP8vilfpkoCTzjn80uGnwbce4n5Nb/o4x2BJ+54rJY3dEQ6p0ROodHl00EpKw3wSY90cg/hP4PI/BNUZ0jp8N9c3EF3GzbFz6fYqw4OfIPPj45r1ELVFx7FLA8cf+/eohNo2iafqdxdxwRpvYliAOWP8R7fPNasOXVUzNni5rtGroWP0uk7CH1S5jEiEv8AIkbP7A5H7VIokUFiSQAT58eKW9N2FpDpZt4rZI40kcqoPyS3/NjSl9MjkXaAykjnFKnK2x0H2pMQxRLtGGznJGT2ORSyP/5Pdkg4NafoJYCMEFc9wMmg7kOXc4AyeMUlyGpJlXfV7pv9PNLrlqgaO4VRMAOUlUr7vwU3ZP8AlzTl9O7576ytnlidBDlTICMMxHbvnsc/FSzqr07jpjVo3lhSNrOQFpmIVSVIyfjvUA+kcm+0jRmy5l967Nu328HJHu7dhnH2o5vfEn9MrGtJNFnxKcbmyDjHbFdNh3swHftx2oOQnABA+a0MxLYTz2yaS2NUWKgexHAFI9e0u16g0e50u9UGK4XaG8o38rD7g1t6rsBgqMnAGaytwEX34I/ykVIy1doqULVFF/TwDR+tora7cxXNjdOsmeAxGUOT4ADMf6V6SY5UYGOK86/VjR00vqqPUrZ8pqQMrr/uyLgNj85B/JNXP0Jqx1npmznJBaONY2ZezEAYOPBIIOPv5rZl5Sn9mSmuPof6KKKQWFFFFQsR/wBlWJu5btrZHuZSN8jDJOBgf6UrACgAcAdgKzRUbslBRRRUIc7iMywugbaWGMikVrYSBs3RQqvCqBnP3pxoqWQMDnjGeeKBxRRVEA89q4XECSg7wQMfjNd6wwDKVbkEYIqPktOisvqK0Wp6WdMsmZopG3SMQdrFeQqn+bnB+OAK26W07URBC0SKYmGGDgIoGBnAHP44H71NbbpnSLZt0doCcY97FsD45p1SKNBhUUD7CibTjrRam07G2SxOw5IBPxmuLWc2zAAK9jwKe+K1ZQwwe1K0DWVjQtmeDs7ePFCaeXYb1A+/NOoiUeK3AwMeKrQt5mQrrbotNeisCIBcfpZHPp7whIYDsT+B/wCinPobpVOldMuotkSyXUwkZYiSqgKAB+eCfyakYOPitnkLDBp0ZtQ1M8uXZpRRRQ2Q/9k="/>
          <p:cNvSpPr>
            <a:spLocks noChangeAspect="1" noChangeArrowheads="1"/>
          </p:cNvSpPr>
          <p:nvPr/>
        </p:nvSpPr>
        <p:spPr bwMode="auto">
          <a:xfrm>
            <a:off x="63500" y="-608013"/>
            <a:ext cx="1276350" cy="1247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50" name="Picture 14" descr="http://www.britishbattles.com/images/princeton/british-grenadi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2400"/>
            <a:ext cx="2740959" cy="1823333"/>
          </a:xfrm>
          <a:prstGeom prst="rect">
            <a:avLst/>
          </a:prstGeom>
          <a:noFill/>
        </p:spPr>
      </p:pic>
      <p:pic>
        <p:nvPicPr>
          <p:cNvPr id="14352" name="Picture 16" descr="http://4.bp.blogspot.com/_eONrNBCQVPw/Rl7EbzqAU_I/AAAAAAAAAME/34YBtOJQuTs/s400/caracas-student-march2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4876800"/>
            <a:ext cx="2511286" cy="1676400"/>
          </a:xfrm>
          <a:prstGeom prst="rect">
            <a:avLst/>
          </a:prstGeom>
          <a:noFill/>
        </p:spPr>
      </p:pic>
      <p:pic>
        <p:nvPicPr>
          <p:cNvPr id="14354" name="Picture 18" descr="http://bikyamasr.com/wp-content/uploads/2011/02/YemenProtests_4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1447800"/>
            <a:ext cx="3616452" cy="240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he last two decades were great...if you were a CEO or owner.  Not if you were anyone else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6858000" cy="485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f you aren't in the top 1%, then you're getting a bum dea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766346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eanwhile, income tax is getting lower and lower for the rich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6962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809998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26669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Financial </a:t>
                      </a:r>
                      <a:r>
                        <a:rPr lang="en-US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Wealth in the United</a:t>
                      </a:r>
                      <a:r>
                        <a:rPr lang="en-US" sz="1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States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Top 1 percent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Next 19 percent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Bottom 80 percent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1983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42.9%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48.4%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8.7%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1989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46.9%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46.5%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6.6%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1992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45.6%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46.7%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7.7%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1995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47.2%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45.9%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7.0%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1998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47.3%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43.6%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9.1%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2001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39.7%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51.5%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8.7%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2004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42.2%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50.3%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7.5%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2007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42.7%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50.3%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7.0%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Occupy Wall Street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8" name="Picture 4" descr="http://t2.gstatic.com/images?q=tbn:ANd9GcQ0LULZO6YtWr6KRpOm2wXo8RKClIy5ojIsmEXua4U_rh_FTxC_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600200"/>
            <a:ext cx="3673929" cy="2057400"/>
          </a:xfrm>
          <a:prstGeom prst="rect">
            <a:avLst/>
          </a:prstGeom>
          <a:noFill/>
        </p:spPr>
      </p:pic>
      <p:sp>
        <p:nvSpPr>
          <p:cNvPr id="21510" name="AutoShape 6" descr="data:image/jpg;base64,/9j/4AAQSkZJRgABAQAAAQABAAD/2wCEAAkGBhQSEBUUExQWFRQWGBgYGBgXGBgcGhgYHRcYHhkYHRgcICYgGhomGhcdHy8gJCcpLCwsFx4xNTAqNSYrLSkBCQoKDgwOGg8PGiokHCUsLCosLCwpKSwpLCwsLCwsLCwsLCwsLCwsKSwpKSkpLCksLCwsKSwpLCkpKSwsLCwsLP/AABEIALcBEwMBIgACEQEDEQH/xAAcAAABBQEBAQAAAAAAAAAAAAAGAAMEBQcCAQj/xABGEAACAQIEAwYDBQUGBQIHAAABAhEAAwQSITEFQVEGEyJhcZEygaEjQrHB0QcUUpLwM2JygrLhQ6LC0vEVJBclNVNzs+L/xAAaAQADAQEBAQAAAAAAAAAAAAABAgMABAUG/8QAMBEAAgIBAwMCBQMDBQAAAAAAAAECEQMSITETQVEEYRQicaHwMoGRBbHhIzNCwdH/2gAMAwEAAhEDEQA/AInBHa3aQK6FILD+YySNwRtzq4t4pnAdQQxBygTEAGSc+h0B125a0JdkcSpUh4+zMjcmGjXQHYqTsR4vOaMLjhvCHGWQVYTMDbQ6D67fKmEHrdzOxticojMQZXYkzqNgNd+XpUiyF1hwSSIAzA6DwwTpm39Z2qkwWMuZrgVldlJzhsoBUHKDP3ZDaxOvKrUDLuAVb4X5AxJ5Sd+X6ig9jqxtzW9kbA8RNx82RhkMszs0iCdFIWD8PnoOVc451thCMs95bcAtoRLeU6HynTauxcfOEZTJDlip8OpZlOU6w3rzG1OYRoKZpYMQACJAlwDvtpJ29qxnvC9RExKu1tCto5wSQphoDqsnLodl0kc9q8u3u/RlVfiK5pVQFygh2BzbyY8iYrsOWZBlzNcdlJ1kEQSZ20EkggkjpFOIGZMw++FXnJbOxJjaYVNtSSaFjdO3SfsyHe+zYKZzcyVGmvInwiSNtiOnObwm66+NSqsHnKogDKY89wNfWvA4Ihj4PETBPhCiQ++jDWdtto3jIFLyGiI1+6xgwDyzAxrEEnXWmTIZMehmyYHEi5bRxsyhvSRMVS9v1/8Al949AD/zAfnUjsnfJwlrMIJB89MxiD6Uz28/+nX/APCP9a0rFM87GkZSI+I3D7d2v/VVjdaLTeUn6VSdlywvWf4Sl6fU3JH/AOurbiF0JbadgdfRZY/RTShAXibG5jAghoZU25LCnX1BNF/abFLbwhs5whuxcAIMlAxCjyBCg+s0Ndj8M93Fl+gI1j430B99flVnxmyuKxL934sv2aidAqeEH0O8+dYwG3SfX0BrSf2QYqbN9P4bit/Msf8ARQjxPhroNfLl5E8/Srz9kmKjE4i2edtW/leP+usjM0THLv5j9aSagHyBpzGjamMKfAPb2MflTdxR00q8JpVjHVeRSmlWMM8j86cQ6Cmzua9snSgEcNVfG7qrbDMQoB3Om/8AvVmaoO2tjNgb0TKgOIEnwsDoPQGiAqOOhctzMQFaywk7arA+sVkPG7f9m/8AEtHvEcWbvC87bm2/OfhumB7LQVjVzYa2ehI/Go9/3K9v2L/sLc+EdQR7E1M7V2MtxW86pOxWIh18m/EfqKLu2WG8AanXAjLPgJlPVPqrkD6GilDM+YDD+vmKDuy96QnqR/MgP4ii3Bt4U9Cvt/4phSWyyZpV1aIjWlWMYT2e4j3F9H2Ew3+E7+2/yozwtwLcItCNZfNora/c16nmR51mpajnsZxRWQhyTcUBAOWXWDPrp/5pwF5iQUYOMhJBBQ6FpAnUDkBvPSNda7bGWlzZiVYRI0IgmAVYxI88ulM374toJEOXWDsubMNQ0RG5OkgeZpu/eZWORRcaYZYOg8XikgZgRpHrqa1DxnKPDHcDdLX2YTCxoJYMo0kA6gwAPlMa6c2y7kNbPhUENK3AA2faCB4xznQe9NcKxSG1eyvsUOpIgbRB1iXqc1wswEkLcD89CHQajyzMR8jQbKxg5Q55/wCjhGd5PdujMJKq1uHbnlBcGCZgEcyK8ucStlWtrI7sOI+9LLBJG4KkyTHPTaubZJ8T22ByKToQAIGqTEwBsRoPpExCNcum41sDKqhbgcmd5JlQCeR0BGvPWghpyloTTOx3ikDvyy5CYaIy8g7c1gghtINNDHnPbRSkAkzDdGUKE35EDrIiKXEsJbCi6GyqVg5SIIJBJykQeu3MbVfdmsEt7E2rYGa2rB807FdY230+vypjm5NQwWDCWUT+FVHzA3n1qj7e3iOH3lbc5IPX7RfYxy/oEwaaGv2iPGAf/Fb/ANYpQmddmr32ir0tIf5jcP8A1U72yv5Lb+cgf5jH+nNXPBHAuDqBbXb+6hj61Wdv8XLKgO5H0UD8Wb2pBiZ2DQWcPcxLbKGuEHquZUHzLGPSovYS7OMad2tufnmU/rT/ABy5+78OWyCA7FC0kCVWRoOc3FJqm7AXz/6jbn7y3F/5GP5UQBj2iwQP0+lwj8Gqh/Z/9nxNR/FbuIfkFb/ooy4xhywIAkkNA8/Cwqq4dgVw+JGVRdxLMdPu2UJ8RJ/iymPKffXW7HhjlN1EL7+IlmU/dJA/r01rnCHQjzP6/nTeMEXQeTD6j/aK9sbn5f19KPcRoksK8rmuWYxTcijk15VK/aRIJFy0ACQSW0BAYkeyMf8AKa9v9pbaqsuQWBaTZv5YBAOpXkSNT1HUUdLMWlw617aO9D+J7SoqhibjBmKKVt5VYgNOVnyqR4TrPL0q9sWiD4iTIoONbhHi1Q+I2e8tXE/iRl91I/OpjJ/UmuCP61pWYyXh2IN3hRzbgX00AGgWRp86EsMc2Gdehn6f7VpF7hBt2bloDQXLsQOTyRPnrHyrOeHWCneIxBMRENII3kECKg3yWcao87NXstwj0I+Tf71pnaG3nw0+U1lmCAS7OYcxpM7enWjTiPbi0MOttAblwrB5Kvz5n096rHlknsSezGKCpJMBSrEnYBXIP0apHFv2k2rIKWB3rhiQ21sbc921naB51m+IxjMIJ03jl7VGLU6QlhDf7eY1mLd+yzyUKAPQRSodmvaYx2tTuF402roKncFT0KkQQfKq5adtHxD1rBNPs32upqQxyh/DqAQNM+2UZoOUDXLudaYd8juocAaOTkYZYAAhRupj1ETrUPB3QbSAAhmtBWCiA0EAEkgjp4tI86uMIblu3bDFS8NLEKdczalmHIEazyrWNCGt0QReRLhY3AbZzJmGVjnIky+aZzCQOflpMzD2wjKcyyJYKTGbLBgTruRMjSduVdCwL5XMVaRmS4CYgN4oIiTCkCRvpsTXP74+SVyqgmFIVgYyzMjxHxCT56eSujrxwnG0mq8jN7jAHhzvlb42ABQEgEyxaQDI9xJNM4s5u7MMLZGhDDzcF1OkSTI8Wg3qZxLM1shAgFy0rBWHhHjhhprEBhvtTJtKLMm2ohLjgZmhcpO06AZARovM9ayaJTU38r+p7i+EAXXWy1tWY5WORpBkDwRpBInYbzFH/wCzbAzba+W7wt4Q/Ix8RGg0ny60C418j3HCkkOQAuplmIBjnGp9q1PsOqjh9jLtknXeSxnkOdZMXNCMGki5deY3/GonFOGW8VZa1cBymJgwQRqPnU6hvE8fNu5dJBIUiAqjaYgnNqNd4EfQkg3QFDBqly4ANM7LrzCnKD7KNaF8Svf8SRRJCmdeYEtB9c0UacZxKvcuOvMk8tJHlpzoS7I3QL1/FtAVdpOkzIB/zFB6GkHH+JYX95xl1APFZGUHcFUAGnnmkn1pngHBbycQtMFlbbEudgqw4JJPpUvsRgbouXcTcEWijS3NjmDEqNyNDr+NW1y8cQhZiMPhBqSSFNzXck7An+jyz2+pXHj1bt0ly/zuTcTxZ7zG3heWj3jsukeHqYH9b1Cu8Sw2Fw91UNx3zCyxt/2rXXUkQzQJAkgzAI67+ce47aw9tbFm2l1nY2e7FwKoJQkq7CSGYaAbknfSgDBeNkC2zeGXKltxJu2AfFYYafb2GOYbSvQRLxjTt8hnmVaIbR+7+ppnZvF3XwzpeYtesPqTuVIkH0KGfmKu7Da+o/Aj9aGeyeHTBhbJe21y5dKuEzZVAWQgDEkQbinf/iRsBRDh1yvl6Ej5Rp9IoS2dkVwSwaUTuY8xH56UhXVkeIUy5FKQ9kcPbUM7uFWWYsyBWP2vjbwwI79wAIGokGKYycPS2LTXUK5bhnvPu3NX1SFUHu9AI+DQaVe8aw9u5YuWrji2txShJIWJGhBbSf0qixnDsAc4bEBVKqbii+CCFkK7SWaRn01/h30qwCxwfDcHeUsihlDnSXhX1zAKT4D4zIAE5qn3hBWOWlQODYnC2wLVi6rBmJVQ2bUrnMdFgFum/pVhidp86Wf6TI6amiadNM3lkEdQRUGMgE7VYi9bvtGJe2CdktsUUdWc6D5TqaAEslsZdM24HxHOAGkfH/m32iTyogxVl7l4gXbi5FOk6AggAx86B+MS15yRBBKkjY5THoNpgdajjV8nVmkqpHF0nMZgbjSuJpi1I3p2a6TkPS1czXVpMzBZUEmBmMD3p7G4E2yJZWnmpkelYBHmlUZ7Lzo3/NH0mlQsJLRqdRvEPWo6mnelYxoNkMmGAAALqviLQB4Ac076DXyO1WnDr9t08LbOyHMQcpKKJ3MiVJ5c6p8Fi3e3ZXwhSu5bcIB4cun4xvTg4i6ltO7OXMBOrkHQEbaiRGpE/KsPCWl2WnCb+dMMQIUXO7kDRlGQZhHI6nXrXN2yyrkVGYtABGoZc2YRpzMaz+dQMLxVikePMVM27YXwEEgKQT8UcyIMe8QY3wtFx1uZiEzHfXoPC2h1G5id6DRWGbSkq4LpMfLTabN3MIGUqwINtQSInTMG1/vez9gNm+2VsiowOkEhliM3M6jcyI8qHcPxUosEEd14miPEBBzL1DHl9RpTtrHLdGZymbK2VDAzSBJYwSpmIC6mKFBWd6dNFnxbFSqFVU5mbN3bRIYDK4L6Aztr8ta1LsBiC2CUFShRmEEg6TmBkbnxanrNZFg1AtW173MuUEsT8HhzZpEsCCDodtIiNdK/ZrdMX1JJgpEkGdDmOgEaxpRISlbthtWW8SutnuLAjxiImYc65h8hFafduZVJPIE+wrKeJuTffSZa6IzZfvHnso9d6wpC4s+XDMd2Gg0mZPhEc9Y0qVwLhCWcKv75lUu4cqYA55Q6gQBJGm3hWelSOzeIGga2cx1UzmynINeq7H02nWmf2gYFmwrXVaChXQ/CR4ht18VGtrGCpjy2FZ9224hes4nK+W5hLlo/YtChgv8AaAPyugQ6n5DXeh4R+0fE2nHenvULZcrhVIAHJgPi6zI9N6NOP3MNi8At66WS2GVwQoLqwfLlC6gkmVjUGQadNMACcK4P+8OtuypuWzAa4IUNYLSGcz4cTaY6b5h1X4inC8Rt4Nns2luYjFXGdg9xQue8IUrAgr4VzTHjjck11xXtctuyf3a2bSXMxe73eXu7pZlM28vidSpLCZC6iY0G+GYG5iL2RS5cBS7FiWSGEE3DoXRj3ltvv22K1gEvs7eL4lMqnV9FVmhRnDNE72xmzLO63U1+zkaji9HVuog+o/2P0qg4DwBMIpMy5HjfYaSYVZORASSF5Zj5AXtx89qeaw0c/PT0pJK0MuSSK9UwQaYsPKjWu3Hn+FBPuBod49whcTYe02zqQDlBKyNwDzFUtzslZF17jXGUs2eJQKhm0QVBBykPbUyImYMiBVlxsJcw/duQMxQjMhdZRleGURKnLBEjQmhW12dtBszX7lwqgTKto62ipU2/FLRmeR4vDlUwSJroFLvD4TCYco5uoGRWt5muJJz3C7TtqXDEDSPEIq3vL4TQc3A7RWF/eSyqgLLbUPKm7mcHdWY3CSR5b60U4fEF08Ssk6Q28QNf66UHwYfRpApu+fCfQ11YbSoHaHF5LJA3b8K5ZukVxxuQC28OoxN0qDDIwnqVZJ+fjFZ5x29c/ertsEsDcaF33aRp11rTmS4ow6939k1u+7XIOjsVCoTy8Kg67/Ks07UZTirogzKnfnlB9taTGqY+V3uQsTgLluM6EE7A8/Klbxtvu4a34zPizHTppUVr7E6kn1rx1mrkDowY01HP/amQTNOKK9isYU0q9ilRMdLTgppa7oGCbg3EAqm2TAYHWJMxpA2mdus79bkt4Tea2qrlI8DMHYaQJiVBj4R59TVB2W4GcXeW3OVfjuOdktrqzE7baepFWvFcfaN50wxcWJhQ7TI5nXYHlzisxkrRaYK5kYky3ePKFpzagFVboNGifpzq8Xj7YvFy8RqUI5kkaLAIaOvMkc6vn7OHJbaWzIFKxc0HhAED0/E1TYvDvhQwYZEYkk6NmY/3tdYBPtR0uroW1xaO8Vi0vHScyqSGKsI6GdNiJ15gb1CucOstlBuMrMNJTwz0Dc/Wo2H4kH8Px3GzWwBMFYOQRpvMRy+cUe9mOxyKouXyl26p0zeJbccgJyyPcUlWHXpQDpwS8Qe6PUbkGI109K13sFgTZuIgIaEZXPX4Wn3+hNA/7QOzrhBiLUZrck5ZBK85HON/ep37Me2XfXUVzF0CD/eGn5CilRtbmjZyKyLtrpeNgiWvPdCkaRoCNJEn16VrtZd2gtN3z96EJF0N4ZEDMQDrqTBn51mKgcwOHuNicOvwdzbJYgjXSE5xLRoJ5UcXLa4i2bbgEMozoTtI11B5HmNjQbxPBpMgeO6bdsRGgzSSBy8INWi8C7q33tm46XEEwTKNosgg6gGTzpU2nZZOLjTAP9oXZ8YS+oUlrdxZUtqQwgMDA8gZ5Zqhdne0hto2Gu/aYa7oyNPhJ+8h5GYPSYNH/bTDDGcOZ1H2lqHjmCNHHplJP+UdKA8HwREylxmZgCI2Hy6gxv18qot+CUvl5Cbhy3cZcS1cus1uyCA6OuctI7u6UIORgjMrFpVwdJmjPB8MsYZfskCnKqCJLMqzlXU6xJ/oCs54baui6EtoTdEA5fDKkn7QPH2ZGzTp5NME97N8KfDoyO4ukM2VoM5SZ1kkZpnRYHvRp2BMndyWIL7ck/NupHsPOo645FxVt1YMLgFt4YEZWJ7swN/FInoaHcd+0FS1vug0KxN9biQQgMXADP8AaJo5UfdM9ag3OGNYuXFt5mtoFuqwI0thg6684ylQNoRetZjo0TBjKzIeWntt9Kdx+LFq09xtkUsfkNqYxdwZ0uLqrgQeRjb3U/SovF2GJwV3utcyOByOYToR1kRUeLQXvuUo7cvbCAhe9adTmIMEkjKgM9Nxty2rux+0O7cud2baK24aHIbSYgkEGOWsb7AwK8SxYvZGytlfQ5dYJUAg+YZAYmdtpr3gltkZc4aFAgsdZJYZQJMfGddJB12JqHWnXJXRE1XCYzvLStp4gCY68/r+Fck+KoXZwRhl9X/1tXeP4ilvVmEjlIk9K6dTaItUyXZO9CnabiWZiPkKtr/EfAWlAraaNmIPrpHOgvE3Ga4CAT4ht5ET+tRy8pHRhXyuQacZy2sHDGAFRfU6CB1NBH/w3u37pvFhaDhYzETooGwBPKu+1+KuH93K965DHNJLDNlEEAbbNRBh7uIuYZe6uWw7DUuSSD5DahklpexsUNcdzNO2XYK7gouSLlpj8Sg+FuhHToaFhWv8VwXer3D4q89/KwcC2xtMSpyk6BRGmuulZ1juzTWXKXGVDlLeI6wPulVkqxOkGD6VTHO1uJlx6XsU4FKKelB1PziiXs/wVnVrvcr3eRoaVJDAHxQSTvA0qjdEUrBXLSrfbFlCikKoBUEAAAagH86VawGAodadI1AG9MIdaJuxPDxdxdsuhe2hzNGwIBKyf8Uac/esFcmi8N7MWsJw27ZvOq3byjvnnYSPADGoXQabkk1nuJQZtw2m4567+dFPaHj4xOKbDvITL4YJ0ciZ89PqDQrxPCPZZVbcCJ6jrS381FZVptGi2oe0mZgoyJy30Aj1qr7dYTPhZzM5V1iQIiCOXrUccbTD4dHadREDdjJ5fKmuJpjLoUvZ7i2+/eMFMAgyQ2s+QE16TzwWCm96o8uODJLO2ltdgdhrRRw4JDAiCAZWCPED+c1cYLi3fYhLK21uFiEBuEt9ICoB0UAV1d4Pcy22m2zAgwGmDIOkDXz056VeY0utt8RZNu1cLfG0KZnXKOvL5+VeTKS7Hs4cb5aKjE8dbD3nsQLZUlZUnKY6oRlIPXQ+YoetYo4fGW7kQA4YqDHSY6Az7UZYHFMbZuXsl15MNoTECJ/rlQT2uxGa+CBHhGg251oy3o2XEktR9R8N4ylzDpdLLDAagyP/AB50Gceti5da54SM+wYMRppMbSAx+flVF2EAfhqXf7R8zKQVe5BE/dzbxHv50U3LBbDkMkMpB+BVnUwcikwNSNTJgmuiUbi2jmjV7lEmD8as0EqdOokGaJrOHtCyO8LeMlQFjz5fKqrB2zdcqrgG3lzKVImfhIY8hBEjnPSvePOmUIc2dMrEZgQRuYUkiTJElahCW1sbIqkku53xLBJYIe2CbbCHDeZIkiPkRHSh49jxccd2wXDzmB3YcigBEfMzHQ0XcStn93BU5wdBGQFtPhEjKCRAkjSdqF+FYtrNw5IuWyY7q33l11MwWzC2F0O4n0nSqp0/YaGN5cequB/iQ/8ATME7Wle9DSc7TlzQCzECcggbAnXkNhbjnFrtxVRbnfWbrad2WVbrhYvYVWgHKQc1veSCDmJrSHthgQQCCCCDqCDuIoMv3beAZMIUOIUv31tbjW1Fm3nAAU3D9oysSwGhAmqsiUvZ7grYkuSzAWyuYwpdmUTaYASvfd3Nq4hPMTrU/FcbtrbtWcOHS2FOhMr4swNuZJzKQwI1Ua9BUDtBxm9fZrLIvdrfyi3bkFjqUVmBhhdQlkcQM6gV7b4cCRcu5rNpnYpaIY3XMgEqr6guqIWY7EPyaQthSs0wMLmFVlEQquANgI1AjlE1U8EVkxd+3/w7iLfQcg05bsevgb51O7LYnNaysoWDGUbBTsJ58xXWFt5LhUjxLKg/3TB9jlWklymN2aKfi/Yts73MM4QuCHRhKmdyOakxuOgqPw/sddZh+8OoQH4EnXyk7D031otxGJCLmh2HPIJjfWOgjWhTtV2muLh0uWTkDZmMkZiFJgqOYMTHQ+RqbhG7YU5Pgcfj37vaNsfHnePITv60N4rjTZt5c9T+NUOO4oQWdvExMkk8zr76j3qt4QLl6+IGaeXl5mmb0rYyWpmg4qzeuBO9xIm4ubKFGVFMlpXadNoA18qgtgThwtwN4WJy8tRrMcp3pXcYLKmSmeACXLfyqBsOVWPELl1+Hy1sFAwzAKzFFO1xVGpg/LXXSag25cnWoqPAsD2ibFhkKIyiA2ZoOubxb6gEAafxeWrWI4g1kK1wAdSgJVTzB1PvOu9BfD8W1q45Eggk66HR3ER6cqMl4yLqRCGRrM6+23tXPlnez5Paw/06TSnj3TXHuRL/AB5btxT3uZtyqo1wgeU6L6iqD9ouFKMHkvnMs0RJjSRJ6kfKrzhOAW1dZ1WCQRlnQzyn9aG+1fEWxV4IoHdr4QZkE/ebTfoDt03q2L5qryeZ6qM8MnHIqtUDvCOGd+WGcKRESN5OvsNaPOEotrD9yLuT+IoNz/iJ2PlFUWD4OtqzuGLb+R6VDtYa+1wqniIBaJ5D/wA7U0pNto5oQSinW5rPDMT9igS29xQoUNoJC6bT5V5VPgODv3STeIJAPhVCuuuhZgSNegpUnU93+fsUXppP/gvv/wCmXA1qJw74Hg9u9cZO8aQqDLIzf2ebL8RAEt8gedZJb7wtlUZz0UEn2GtPjD3RcW2bZVmIUAgjUmByrttHnpMOrXCO/Nq4jAOpBJY7pudeo1HzpzEWRiVyk5XUwrRP+JT1EfUeZpzDMMOr4ZbgZ1t/HKLlOzFSxAIEjeouBtFCC7rd5MyFYM6QQpMGPSuV3yjuUU1ueWMDdTG2M+S7asqbgAJylpMTlBOhg7chRhxviV17YVsOrh1zHM8BfmSN/LWhvhmHuYW6HOZrLZlRwJ8MTDEfCZVRrG461wnEe9Zi6NdPw5rxU5RyA7saVm2zY4pCwnCQ0E4fKf4rNxdP8s/iKc4/2bF+2FJuh0ErqBm8p2PrVXw/i1tYY4bJqQDneCR1GaPer3A8SUjpJmNZHvvU5XF2Vi4yQI4ErZtMPGN/jOv4Ch/HYm49wryDdNRpHrRx2g7N57ovKSV3dfT7wHTr70E8TbLeYGNw0gCRI+GfQ7VbG03ZDM2lXY0Hs/iHXh/2Vx0YB8gF2ADpCFCDIOUnMSN6LezvEicOhNlmdlYXGXJ6qYkSCCCDPOsn4Pxu3bsXEuKzswYW/Ecq5gQZHXWdOpq7wfbi6+VStpmCqMxmfD98gzLRG0Dwg1VuSTIx0yaQedk+KDEYpyrZDGUKY8QkztMMDqB617+00mxhxdV8rhlC67yxnSYjLMmJ0GulecAu2giLbt5YBYkQBOpJPMknSaH+PY62+JW5iEF2zZjOhnKMxAVj4vFz8Mfd1qVJbIq1tut/cXEuO9xYD4YyCQHCqCpEBhc0+F9CAxkmYPKLDC8bTEroHVwVTLdV2DSNG7tXCltdjJpjjPGbT5bODyWSyzedZRUtKIjKNVOb7o3670MXWwan/wBviXa8pLTkGQkCdYM5epnSmSRozcZWaTg8Q9u+9hoyr8LCANMogKBoCZOmgII2pdoOCjE2SkW841RrltbgUyJ8J6gQYoN4Z2ia9iDddTmFqCFkrmLjNr1hdPJqJuDdpFOdLzBGQ6MxADKdtSYLDY9dDzMXi6W7OefzS2OOB9j7OHVCyo91SxD5YCZiTlQEmFEmJkiT1od4vZfD41/szeF4ZrbEiQcyhrbMdlE6dA3MFqMbvaLDD/jIfST+Aqm45j7OIt5bbxdUh7TZTCuNpn7pEqR0JpZSj5GgpLsSOxt1kuZbjDM66KCYULsBOu0yT13q87RYcGZiLiMCNeQ5xrsRt0oU4A9jDXRdxLM14gkO2lsHQBVUatodz7cyRYjHC8AwZS6hwASJBJWMwXWNDUZ5U1SKLE7sHexLOt2+E8Vg280LmyLcnQLm1BZdY8vSmcB2nusThzZIRLYUEpm7wSNZPKNNNjvrsRYdAMjMzG4AAZdso/iKqCBroIIIgbbzxjbL3LmcBJjKCZkDeJg6TrSOS08nRgxKWS20l7mZ9pTLBFtRlBJjzZjm9tJ/u1I7AsbNwsVPijccpq64x2ZxrYlLtlrKhVK5XZiCCxJBGTUHSuezuLfEJ3pVE1K5QDuCZ15+1GUrQjhGM2l5DeziLLjM1tP5RNRuL8WvWlDWzYRW/jbUDoF2OmszVeZGoAPz/WuLvCFunPC94dCbjMQB0ABgfKkTRQFu2Cg4sMpB7y0pJXYnMQWEdYB+dROF3DBAMZT/AF9R9andpuHsuJtqieBLSiUQhJLEkDSq3h5i7B0DgjXryrmycn1P9Ol/pRbCHD4nNr9KrOPcK+zN60NF1ZemupjlB3FOtcK6jlU7AYuboUbXRI3+IDaBO48uXLcH07qaRX+o4IZsLUlwZuvE7qXczMWBMlT8PpHTlVhwbjL28VmtN3b5oEmfCxgqT/Dt+oqTxvsxdW+yLauMpM2yLbGRAJAgEHLMGOlLhPDLd7C4iFAvWlzZs2vxaQOhEg+YHWvTrwfBtOMtLNpXs1Z5iT1IH60qxrF9tsU7Zu8I8KiB5KBPqYn50q5OlIt8Q/c0y/x7D4Cx3WHVUka5fiPUsx1ZvWgfHdroYMfEZkFvTcHloag8f4tbxFvOk5uZMZtBBWATpOsnoNBzFjmZgIJBP9fKqqPkE2rpBpjMaMPdC3rKy+V98zETuCDIPQCOVEuM4FatXLTYpnS5imdEQsStiQSgJYkkyUBEwC3lVRwrA2sTiMK1zw3EuWyVUyGCEGCN50ii/wDa7xy3YwgthVOIukhWIBZFgd4w/hJEJI3zGrY6lElNuD2ZRJ24w+GwzWQWuuMxGX4M2wljqyDmANZiazrFceu3HJzkDmATExvHlVTcvV3hLJuOqLu5Cj5wPajtQltsLrXDO/tBk0BXM85tWIBnceeo02GtN4K6AqgXh3izmRjBEExB56RrRJhLGGS0tqzfLOBGW6upPIiDC/hQJ2lsohjLFwO4bU/CIAGvOZ16VF1MvFSx22g/4Rx4MoUqI/iBnXzql7Y9iZzYjDieboOfVl/NfbpQp2c44bLwfgY+3nWrcM4iCogyK55J45Wjoi45o0zF80U/hcSVIIMEGZ860ftH2Dt4gm5ZIt3dyPuMeunwnzHtzoC4hwm5YcpcUqw9j5g8x6V0wyKZyTxyxu/uHHAO0FnDqe9ueK9bVlOpVQWJKT1ECZ0mRNOYrtAqqzYYLcuOYZoDRkWRlmQCJ5azWcYm4cqg8v1qTwvipskEE7gmCRmgzB6j9TWeNWN1n3CZ+E3btsX2PiuqH8Z0cZmy6DxHUAkkjeI5ljvmU7kHyMVKvceuLhkS22ZWRRAOqiZC7bAmAJiB501g+HXLtpLkAZhME8pgGoz+xXG09u4z3pO5PvXaGpI4Jc55fc/pTqcDf+Jf+b9KlZWiOrVJw9+DTycAc/fX2NP2+zj/AP3F/lP60LNRa4Nrd5QLgmP6kdDVzh766lREnU7knzPOqLh/ByhnvAfLIfxzVMw1t00DCOpEzqT186xi6Rpp4NVQly7/ABJ81P8A3U+r3P41/kP/AH0TUWiCd9aG8FwxcOndo2ZZLTpqW8RiOUk1ZG7cH3lP+WPzNRcFw7IgXNm1c6jq7N184+VG9qFrccAFOWWjzrk4R+q+5H5GuksuOQPow/OKQYfR69cTy99ablv4D7qfwNOg+TfymiHgZ/ckY6op/wAor21gxZOewAlxQcp5a76dDT4uCd/fT8a6JHUe4rUN1J1VuvqVmJ/aHfw7OtyyzAQQxGUEx4lUiQ3Ij/FVdjQOJoyWbSYVsxZryrLOr6shyhcwJgkyfhFENzHqGtWXEi5sTyYA6esR7GrazYAGgiq6miDSZmg/Y7dAgYpI/wDxt/3Uq1GvKPVkJ04nzvaZdoH1/KrHDB7nhPwj7x38tqNE6U6tnTYewpuv7AWCu5D7EYQtjUmSLYNw681HhI/zEH5UH9v+PfvWMdgZRPAp6gEy3zYk+1EHbDiBtWcq6O0CZgxOu2uy0EYDhTXTC6nT8+dVxzqBOcW5Uisc0X/svwS3MWWZQ5toSASAuvhJJPk2gHM+VV2L7GYhVmFPo2v1inOxGMbD4syoLZGGVtp0P4AmhKScXQYRcZrUjQ8fwsqfDw9GkyzZlbykFm006RQR22wy+EpauWSN1eY9VJ3EeZ5VecT7XIGyHDlmIzHIzwBz0BEfKqvj3GhiLWQC5aIkBbpOUmIJBYSDHKoxUtjpc4bqTApaKeyfHSp7tj6en+1Dd7CsnxD56EfSuLdwqQRoRqK6Jx1KjjhPS7NlwvEdKcxfd3ly3EDr5jY+XSgXgnHs4gmGHL9PKiTCY8Hc1wSg4s9OElJFZj+yVpi6qQoZZQnXK4I0neCDt5UBYzCNaco4hh5gg+YI0IrSeOYbNZaOhPz5UHYLg/eBydxOmnvXVgbktzi9TGMXsR8FiIAXMfQxBjkNPzrTuy3BnuYa0dFXIuu525CstwXhZm2Kgx5awPqa0bhXEX/drSqxCZFgDT3661H1anoWjkXBdugnxGGt2/skQvdcb+R5zsNuXSomJ4C9tQTB225T/vVuhzXrVz+K234A/majcWu9ymXUl2LEmYGswPYCPKvExZpqSiuXzZ0plZdwLI+RhDGOY57a1a4bgQzN3jaKAfDz35/5Tyrzjlsm/bYfeAj5N+jCrRbwNy4DsFUn0PeTt5U+X1E9Ca7rf+TORWYrE2AhW2smPi6fM61W2m/D86d4rdtz9kIUL56nXrrUF7hW2WG4QkesE13enhsqvfzyHhWc47j6WmywWbmF5evn5VPXGDKGJyggHxafjQ52aC52ZoL6QT5zJHnT3Fir4i2rmEgazpqTOvLYCvXn6eGvpq9lbfn6I4o+olo6nl0kX6YtSJkZf4pEe9SMNiQQNRrMajUTy60FspC3e7J7qVGvPURHn59KcwGIYtZUCGQkDzB1X6UfgtrT/KvcT43s1+XWwbDErOWRm6SJ9t6Waha1aFkubgm8ozqxYkN5+oO81O4ZbcqLr3GJYGBPhj0286jk9OorUpbf3ft7FoZ3J6a3/t9S5W+CSOlOFtqGcLxxhhyzeJy5UT6A8vwqQnG2QMLyQ6rmEHQ+XOP9jQfpMiugr1MNi/709T714bnWPmBVXc4sFaGBju+8J6eVRsHxt2Rne3ltgEhgd9QIg7+vlSLBkauh3mgnVlxftBwMwGjaGBoY3FOp4dB+dVT8bQKh1h2j0jQz7j3rvG8ZW3c7sq7NE+ET+eu1BYcl1X4jdbHV3+MthiD1NKqleIk/8K7/ACj9aVDpT8G6sPJCW3TqgRTqW/MV0VUbkHykT7c6iWMy/aDi5xIUfcAn1Ov5mpPYVoDseqj6H9aHOO4o3MVdY83b5a7fKijsFgi9twObx5fCNSeldM1WOiGF3lsvOIY+QQPpVfa4euFVi4BxF8Qd/sk3C6ScxjWPTrNviLNvDeItncbaQAesdfWqHC3DfxKAvkNx1XOdkBYAsfITUMe+x1ZWkgk4PhLNqyM7Dvr0AjMpKqTHi/hHxaaciegd7SYmzattbe2xDAkkIGHhUx8RCyBsdD4R0pnA8PtYO7iLIufvJFzLnCwtsMB8TE5ZJbYEjT2kcRw7phQht5rSqQWdmnUELrErKELptt516C2R5T3Zm/aTGYa7ct/ult7ai2qsGYsWuay2swTptp0qkv28rEdKNcb+7Oti5Yw/c/ZKD4i2dubifaaCcS8ux8z+NSU9Umkd+b0vRwRnLmT+xwrlTIMGiHg/GXeQRqBJI6UOmr3sfhVuXXttsyfgRP8AXlTOKlyccZuPBY4njgYQrSNAddPSusJeFuzcgyxJq6fsZYMaFY6Ea/MzQTxO01u+6E/CxHqOR9opopRVI05ubtjVzZ/8I/1rR1wTED92siR8C8x8/rQPc1BHUEfMQR9R9avuyl/7EgcmP1ANRzL5SuB1I0PhnHl+yRiBlLDMSIghgB9R7VNPH7bO9u5DW5MMNfw+hFCKYgxvT1rEnnHsP0rypelg3Z1aUFGD7QBUCsuYp8J022EzsY00rvhnF1DuXBOcawJ+XpBihwXfJf5V/SnUxWmy/wAq/pR+Gx7+4dKL7imPstaKpbymN4Aj23quspKj0H4VAfGHdYHyFVtjibCR8WpGvrVceNQVI3BYXuzlsmQWXy0j5TUtuE23VVIPhEAgwY86qBxQ8h9W/Wvf/V2G/wCNdTz5XVyexFYMav5VuELcMQ2jbAhfLfeZ8zNM4XhFsZW1lJAM7wYE1VJx4jWG/mB/EVdcPxXe2lYwoObaZ+I6ml6s0uRnjg+UcJwpJk5m0KgM0gKRsPkaWEwHdkw7lYgKToB+dSzbHJh81P8A3UspHNPqPyNF5ptU2BYoJ2kVmG4MO5yM2ocsGXkeVPJwcQ5uMXdwVLRECOQ5VOAPQa9GH5xXTExGU/KD+Bp36jI73FWCCrbgpv3F7YLue9hMgUCJUnWflTWBsPluqEcWyhyh9w0bD1q9JjcMP8rfpXgvr1j1/wB6f4qVO1+fQX4dWmn+fUE7nDrgtBwDEmRBkbax0PWrDjSfa2nMhSBJG411+cGr7MDsRXVg+AVX46TkpNefuQXooxi0n4+xBscRshRDsR1Ocn3ilVhSrkcoN3T/AJ/wdChPyv4/yVarTGMvC2Hc7W7Zb8T/ANH1p5Vf+Jf5T/3VRdt7/dYK5rLXCqztvEgD/Cp96SKt0Vk6VmVM5JJO51PrR32a4gUwyBNzJPrJ/ARQQiqNSZPQaD5n8h71b8Pxv2ZSYMyFGgiB7nTnrXVkjao58EtMi8xuPztqZjkDp7/p71U4/ElyLY0DGIGwHM/Iayaj3sWFHnUvjPdKqXEUgNaVBJBZmOt1ido1y+hA1g0IQobLksMOyfEki6mCtvDsut1h4FVBEBV5kjWemlWfHmurcUNcBRoC+AHK3hHi0OknodiI1rIrPErifA7J/gYr9RqdqnL2rxQUqbzMCMpzQxjpJE1ezlo67VW7lrFXLVwyUYiQMsgwQYGgEEaCqcV3iMS1xszsWO0npXAoBPavexUfviTtlf8A0mqKp/AsYtrE2nb4Qwzf4TofoaxjV2IoG7YcLAcXVJOYnMPwjoIBotTjGHO1tz6D/wDqq/iwt3VgWmWNs0QfUAzWZgHxVvLP+EkfMD8J+lSOzfE0tZg7ZQYIkHfWfyqRxnBHu55KI31jkPTWqFVpZR1KmNGWl2g5t8asna6nzIH41NtY1Ds6n0YVmzLHKvVapdBeSyzvwaoj10D0qD+yS4veOGgkq0AidAVn9flWgY/AWhmusgAQ6Dww55DLH9RS9D3G+I9gNIJ2qrvWMjsI0kxRVwJrTFxkzupYspnUZjBSNiFjSrDC5Ll1Vazb7knKYEkSIEzqpmNfKssLXczzLwAs0itaRieB4fusps28+qBoy+IaSSCNCBPzqBieyVpLTZ1UXAARkZzA0knUiT0oLE3sgdZIBkcjePKirgp/9tb9D/qagS9iLi3CrEQCV2og4Z2kRLSoyNKiJEdT50Hjl2HWSITI9IgaetVCdpLJ3zD1U/lNPLxuyfvj5yPxFI4SXYdTi+5Y569DH8KjJikbZ19xTw8tdqWhx3vCK9GJbqfemSa4L0DHd+74ToPYfpUfBYgk3A0HKwjyBRCI6ak17cbQ0xYUi84M+JLbDz0ZT9RRXcV9iw70dPq360qZpUAna0BftQxv9jaH95z/AKR+dKlVMX6iWX9ICqldqdRG9KlXaci5JV20B4o238vQevXaneOKVKKfur9TqT76fIV5SpIuy/qIqM6RW0qVKnOcVe0qVYx7XQpUqxg54PfJsIZMlYPy0/KpIudSTSpVgDV62HBU7ERQPcTKxB3BIpUqxkcPtXC15SrBDjsAxTEWCOZafQhhWhdosSTCn4QdPWlSrGA7E4l7VzvEJDAzIPMVonCOPJfsq7ABmUMGCkT6jrI9KVKgglziEUucwkMsn9fUEj3qsxdlrakFptmcu5IHPcedKlRh+oSXBl/GcKO8aOevzqNatzHnXtKjD/ckgz/QmPpZ5Umw8V7SqxKzu0v3T8qiY/CEiVJDLqIMeopUqVoKbItjjd1dA7H/ADGn8Z2kvpazBtZG4B5+lKlSOMX2GU5LuN4Ttxf2YW2HoR+Bq6tdqszBzaUQhSFY66gg6z/RpUqXpQ8DvLPyeXu21tWIKNI6GlSpUnRgU6sj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AutoShape 8" descr="data:image/jpg;base64,/9j/4AAQSkZJRgABAQAAAQABAAD/2wCEAAkGBhQSEBUUExQWFRQWGBgYGBgXGBgcGhgYHRcYHhkYHRgcICYgGhomGhcdHy8gJCcpLCwsFx4xNTAqNSYrLSkBCQoKDgwOGg8PGiokHCUsLCosLCwpKSwpLCwsLCwsLCwsLCwsLCwsKSwpKSkpLCksLCwsKSwpLCkpKSwsLCwsLP/AABEIALcBEwMBIgACEQEDEQH/xAAcAAABBQEBAQAAAAAAAAAAAAAGAAMEBQcCAQj/xABGEAACAQIEAwYDBQUGBQIHAAABAhEAAwQSITEFQVEGEyJhcZEygaEjQrHB0QcUUpLwM2JygrLhQ6LC0vEVJBclNVNzs+L/xAAaAQADAQEBAQAAAAAAAAAAAAABAgMABAUG/8QAMBEAAgIBAwMCBQMDBQAAAAAAAAECEQMSITETQVEEYRQicaHwMoGRBbHhIzNCwdH/2gAMAwEAAhEDEQA/AInBHa3aQK6FILD+YySNwRtzq4t4pnAdQQxBygTEAGSc+h0B125a0JdkcSpUh4+zMjcmGjXQHYqTsR4vOaMLjhvCHGWQVYTMDbQ6D67fKmEHrdzOxticojMQZXYkzqNgNd+XpUiyF1hwSSIAzA6DwwTpm39Z2qkwWMuZrgVldlJzhsoBUHKDP3ZDaxOvKrUDLuAVb4X5AxJ5Sd+X6ig9jqxtzW9kbA8RNx82RhkMszs0iCdFIWD8PnoOVc451thCMs95bcAtoRLeU6HynTauxcfOEZTJDlip8OpZlOU6w3rzG1OYRoKZpYMQACJAlwDvtpJ29qxnvC9RExKu1tCto5wSQphoDqsnLodl0kc9q8u3u/RlVfiK5pVQFygh2BzbyY8iYrsOWZBlzNcdlJ1kEQSZ20EkggkjpFOIGZMw++FXnJbOxJjaYVNtSSaFjdO3SfsyHe+zYKZzcyVGmvInwiSNtiOnObwm66+NSqsHnKogDKY89wNfWvA4Ihj4PETBPhCiQ++jDWdtto3jIFLyGiI1+6xgwDyzAxrEEnXWmTIZMehmyYHEi5bRxsyhvSRMVS9v1/8Al949AD/zAfnUjsnfJwlrMIJB89MxiD6Uz28/+nX/APCP9a0rFM87GkZSI+I3D7d2v/VVjdaLTeUn6VSdlywvWf4Sl6fU3JH/AOurbiF0JbadgdfRZY/RTShAXibG5jAghoZU25LCnX1BNF/abFLbwhs5whuxcAIMlAxCjyBCg+s0Ndj8M93Fl+gI1j430B99flVnxmyuKxL934sv2aidAqeEH0O8+dYwG3SfX0BrSf2QYqbN9P4bit/Msf8ARQjxPhroNfLl5E8/Srz9kmKjE4i2edtW/leP+usjM0THLv5j9aSagHyBpzGjamMKfAPb2MflTdxR00q8JpVjHVeRSmlWMM8j86cQ6Cmzua9snSgEcNVfG7qrbDMQoB3Om/8AvVmaoO2tjNgb0TKgOIEnwsDoPQGiAqOOhctzMQFaywk7arA+sVkPG7f9m/8AEtHvEcWbvC87bm2/OfhumB7LQVjVzYa2ehI/Go9/3K9v2L/sLc+EdQR7E1M7V2MtxW86pOxWIh18m/EfqKLu2WG8AanXAjLPgJlPVPqrkD6GilDM+YDD+vmKDuy96QnqR/MgP4ii3Bt4U9Cvt/4phSWyyZpV1aIjWlWMYT2e4j3F9H2Ew3+E7+2/yozwtwLcItCNZfNora/c16nmR51mpajnsZxRWQhyTcUBAOWXWDPrp/5pwF5iQUYOMhJBBQ6FpAnUDkBvPSNda7bGWlzZiVYRI0IgmAVYxI88ulM374toJEOXWDsubMNQ0RG5OkgeZpu/eZWORRcaYZYOg8XikgZgRpHrqa1DxnKPDHcDdLX2YTCxoJYMo0kA6gwAPlMa6c2y7kNbPhUENK3AA2faCB4xznQe9NcKxSG1eyvsUOpIgbRB1iXqc1wswEkLcD89CHQajyzMR8jQbKxg5Q55/wCjhGd5PdujMJKq1uHbnlBcGCZgEcyK8ucStlWtrI7sOI+9LLBJG4KkyTHPTaubZJ8T22ByKToQAIGqTEwBsRoPpExCNcum41sDKqhbgcmd5JlQCeR0BGvPWghpyloTTOx3ikDvyy5CYaIy8g7c1gghtINNDHnPbRSkAkzDdGUKE35EDrIiKXEsJbCi6GyqVg5SIIJBJykQeu3MbVfdmsEt7E2rYGa2rB807FdY230+vypjm5NQwWDCWUT+FVHzA3n1qj7e3iOH3lbc5IPX7RfYxy/oEwaaGv2iPGAf/Fb/ANYpQmddmr32ir0tIf5jcP8A1U72yv5Lb+cgf5jH+nNXPBHAuDqBbXb+6hj61Wdv8XLKgO5H0UD8Wb2pBiZ2DQWcPcxLbKGuEHquZUHzLGPSovYS7OMad2tufnmU/rT/ABy5+78OWyCA7FC0kCVWRoOc3FJqm7AXz/6jbn7y3F/5GP5UQBj2iwQP0+lwj8Gqh/Z/9nxNR/FbuIfkFb/ooy4xhywIAkkNA8/Cwqq4dgVw+JGVRdxLMdPu2UJ8RJ/iymPKffXW7HhjlN1EL7+IlmU/dJA/r01rnCHQjzP6/nTeMEXQeTD6j/aK9sbn5f19KPcRoksK8rmuWYxTcijk15VK/aRIJFy0ACQSW0BAYkeyMf8AKa9v9pbaqsuQWBaTZv5YBAOpXkSNT1HUUdLMWlw617aO9D+J7SoqhibjBmKKVt5VYgNOVnyqR4TrPL0q9sWiD4iTIoONbhHi1Q+I2e8tXE/iRl91I/OpjJ/UmuCP61pWYyXh2IN3hRzbgX00AGgWRp86EsMc2Gdehn6f7VpF7hBt2bloDQXLsQOTyRPnrHyrOeHWCneIxBMRENII3kECKg3yWcao87NXstwj0I+Tf71pnaG3nw0+U1lmCAS7OYcxpM7enWjTiPbi0MOttAblwrB5Kvz5n096rHlknsSezGKCpJMBSrEnYBXIP0apHFv2k2rIKWB3rhiQ21sbc921naB51m+IxjMIJ03jl7VGLU6QlhDf7eY1mLd+yzyUKAPQRSodmvaYx2tTuF402roKncFT0KkQQfKq5adtHxD1rBNPs32upqQxyh/DqAQNM+2UZoOUDXLudaYd8juocAaOTkYZYAAhRupj1ETrUPB3QbSAAhmtBWCiA0EAEkgjp4tI86uMIblu3bDFS8NLEKdczalmHIEazyrWNCGt0QReRLhY3AbZzJmGVjnIky+aZzCQOflpMzD2wjKcyyJYKTGbLBgTruRMjSduVdCwL5XMVaRmS4CYgN4oIiTCkCRvpsTXP74+SVyqgmFIVgYyzMjxHxCT56eSujrxwnG0mq8jN7jAHhzvlb42ABQEgEyxaQDI9xJNM4s5u7MMLZGhDDzcF1OkSTI8Wg3qZxLM1shAgFy0rBWHhHjhhprEBhvtTJtKLMm2ohLjgZmhcpO06AZARovM9ayaJTU38r+p7i+EAXXWy1tWY5WORpBkDwRpBInYbzFH/wCzbAzba+W7wt4Q/Ix8RGg0ny60C418j3HCkkOQAuplmIBjnGp9q1PsOqjh9jLtknXeSxnkOdZMXNCMGki5deY3/GonFOGW8VZa1cBymJgwQRqPnU6hvE8fNu5dJBIUiAqjaYgnNqNd4EfQkg3QFDBqly4ANM7LrzCnKD7KNaF8Svf8SRRJCmdeYEtB9c0UacZxKvcuOvMk8tJHlpzoS7I3QL1/FtAVdpOkzIB/zFB6GkHH+JYX95xl1APFZGUHcFUAGnnmkn1pngHBbycQtMFlbbEudgqw4JJPpUvsRgbouXcTcEWijS3NjmDEqNyNDr+NW1y8cQhZiMPhBqSSFNzXck7An+jyz2+pXHj1bt0ly/zuTcTxZ7zG3heWj3jsukeHqYH9b1Cu8Sw2Fw91UNx3zCyxt/2rXXUkQzQJAkgzAI67+ce47aw9tbFm2l1nY2e7FwKoJQkq7CSGYaAbknfSgDBeNkC2zeGXKltxJu2AfFYYafb2GOYbSvQRLxjTt8hnmVaIbR+7+ppnZvF3XwzpeYtesPqTuVIkH0KGfmKu7Da+o/Aj9aGeyeHTBhbJe21y5dKuEzZVAWQgDEkQbinf/iRsBRDh1yvl6Ej5Rp9IoS2dkVwSwaUTuY8xH56UhXVkeIUy5FKQ9kcPbUM7uFWWYsyBWP2vjbwwI79wAIGokGKYycPS2LTXUK5bhnvPu3NX1SFUHu9AI+DQaVe8aw9u5YuWrji2txShJIWJGhBbSf0qixnDsAc4bEBVKqbii+CCFkK7SWaRn01/h30qwCxwfDcHeUsihlDnSXhX1zAKT4D4zIAE5qn3hBWOWlQODYnC2wLVi6rBmJVQ2bUrnMdFgFum/pVhidp86Wf6TI6amiadNM3lkEdQRUGMgE7VYi9bvtGJe2CdktsUUdWc6D5TqaAEslsZdM24HxHOAGkfH/m32iTyogxVl7l4gXbi5FOk6AggAx86B+MS15yRBBKkjY5THoNpgdajjV8nVmkqpHF0nMZgbjSuJpi1I3p2a6TkPS1czXVpMzBZUEmBmMD3p7G4E2yJZWnmpkelYBHmlUZ7Lzo3/NH0mlQsJLRqdRvEPWo6mnelYxoNkMmGAAALqviLQB4Ac076DXyO1WnDr9t08LbOyHMQcpKKJ3MiVJ5c6p8Fi3e3ZXwhSu5bcIB4cun4xvTg4i6ltO7OXMBOrkHQEbaiRGpE/KsPCWl2WnCb+dMMQIUXO7kDRlGQZhHI6nXrXN2yyrkVGYtABGoZc2YRpzMaz+dQMLxVikePMVM27YXwEEgKQT8UcyIMe8QY3wtFx1uZiEzHfXoPC2h1G5id6DRWGbSkq4LpMfLTabN3MIGUqwINtQSInTMG1/vez9gNm+2VsiowOkEhliM3M6jcyI8qHcPxUosEEd14miPEBBzL1DHl9RpTtrHLdGZymbK2VDAzSBJYwSpmIC6mKFBWd6dNFnxbFSqFVU5mbN3bRIYDK4L6Aztr8ta1LsBiC2CUFShRmEEg6TmBkbnxanrNZFg1AtW173MuUEsT8HhzZpEsCCDodtIiNdK/ZrdMX1JJgpEkGdDmOgEaxpRISlbthtWW8SutnuLAjxiImYc65h8hFafduZVJPIE+wrKeJuTffSZa6IzZfvHnso9d6wpC4s+XDMd2Gg0mZPhEc9Y0qVwLhCWcKv75lUu4cqYA55Q6gQBJGm3hWelSOzeIGga2cx1UzmynINeq7H02nWmf2gYFmwrXVaChXQ/CR4ht18VGtrGCpjy2FZ9224hes4nK+W5hLlo/YtChgv8AaAPyugQ6n5DXeh4R+0fE2nHenvULZcrhVIAHJgPi6zI9N6NOP3MNi8At66WS2GVwQoLqwfLlC6gkmVjUGQadNMACcK4P+8OtuypuWzAa4IUNYLSGcz4cTaY6b5h1X4inC8Rt4Nns2luYjFXGdg9xQue8IUrAgr4VzTHjjck11xXtctuyf3a2bSXMxe73eXu7pZlM28vidSpLCZC6iY0G+GYG5iL2RS5cBS7FiWSGEE3DoXRj3ltvv22K1gEvs7eL4lMqnV9FVmhRnDNE72xmzLO63U1+zkaji9HVuog+o/2P0qg4DwBMIpMy5HjfYaSYVZORASSF5Zj5AXtx89qeaw0c/PT0pJK0MuSSK9UwQaYsPKjWu3Hn+FBPuBod49whcTYe02zqQDlBKyNwDzFUtzslZF17jXGUs2eJQKhm0QVBBykPbUyImYMiBVlxsJcw/duQMxQjMhdZRleGURKnLBEjQmhW12dtBszX7lwqgTKto62ipU2/FLRmeR4vDlUwSJroFLvD4TCYco5uoGRWt5muJJz3C7TtqXDEDSPEIq3vL4TQc3A7RWF/eSyqgLLbUPKm7mcHdWY3CSR5b60U4fEF08Ssk6Q28QNf66UHwYfRpApu+fCfQ11YbSoHaHF5LJA3b8K5ZukVxxuQC28OoxN0qDDIwnqVZJ+fjFZ5x29c/ertsEsDcaF33aRp11rTmS4ow6939k1u+7XIOjsVCoTy8Kg67/Ks07UZTirogzKnfnlB9taTGqY+V3uQsTgLluM6EE7A8/Klbxtvu4a34zPizHTppUVr7E6kn1rx1mrkDowY01HP/amQTNOKK9isYU0q9ilRMdLTgppa7oGCbg3EAqm2TAYHWJMxpA2mdus79bkt4Tea2qrlI8DMHYaQJiVBj4R59TVB2W4GcXeW3OVfjuOdktrqzE7baepFWvFcfaN50wxcWJhQ7TI5nXYHlzisxkrRaYK5kYky3ePKFpzagFVboNGifpzq8Xj7YvFy8RqUI5kkaLAIaOvMkc6vn7OHJbaWzIFKxc0HhAED0/E1TYvDvhQwYZEYkk6NmY/3tdYBPtR0uroW1xaO8Vi0vHScyqSGKsI6GdNiJ15gb1CucOstlBuMrMNJTwz0Dc/Wo2H4kH8Px3GzWwBMFYOQRpvMRy+cUe9mOxyKouXyl26p0zeJbccgJyyPcUlWHXpQDpwS8Qe6PUbkGI109K13sFgTZuIgIaEZXPX4Wn3+hNA/7QOzrhBiLUZrck5ZBK85HON/ep37Me2XfXUVzF0CD/eGn5CilRtbmjZyKyLtrpeNgiWvPdCkaRoCNJEn16VrtZd2gtN3z96EJF0N4ZEDMQDrqTBn51mKgcwOHuNicOvwdzbJYgjXSE5xLRoJ5UcXLa4i2bbgEMozoTtI11B5HmNjQbxPBpMgeO6bdsRGgzSSBy8INWi8C7q33tm46XEEwTKNosgg6gGTzpU2nZZOLjTAP9oXZ8YS+oUlrdxZUtqQwgMDA8gZ5Zqhdne0hto2Gu/aYa7oyNPhJ+8h5GYPSYNH/bTDDGcOZ1H2lqHjmCNHHplJP+UdKA8HwREylxmZgCI2Hy6gxv18qot+CUvl5Cbhy3cZcS1cus1uyCA6OuctI7u6UIORgjMrFpVwdJmjPB8MsYZfskCnKqCJLMqzlXU6xJ/oCs54baui6EtoTdEA5fDKkn7QPH2ZGzTp5NME97N8KfDoyO4ukM2VoM5SZ1kkZpnRYHvRp2BMndyWIL7ck/NupHsPOo645FxVt1YMLgFt4YEZWJ7swN/FInoaHcd+0FS1vug0KxN9biQQgMXADP8AaJo5UfdM9ag3OGNYuXFt5mtoFuqwI0thg6684ylQNoRetZjo0TBjKzIeWntt9Kdx+LFq09xtkUsfkNqYxdwZ0uLqrgQeRjb3U/SovF2GJwV3utcyOByOYToR1kRUeLQXvuUo7cvbCAhe9adTmIMEkjKgM9Nxty2rux+0O7cud2baK24aHIbSYgkEGOWsb7AwK8SxYvZGytlfQ5dYJUAg+YZAYmdtpr3gltkZc4aFAgsdZJYZQJMfGddJB12JqHWnXJXRE1XCYzvLStp4gCY68/r+Fck+KoXZwRhl9X/1tXeP4ilvVmEjlIk9K6dTaItUyXZO9CnabiWZiPkKtr/EfAWlAraaNmIPrpHOgvE3Ga4CAT4ht5ET+tRy8pHRhXyuQacZy2sHDGAFRfU6CB1NBH/w3u37pvFhaDhYzETooGwBPKu+1+KuH93K965DHNJLDNlEEAbbNRBh7uIuYZe6uWw7DUuSSD5DahklpexsUNcdzNO2XYK7gouSLlpj8Sg+FuhHToaFhWv8VwXer3D4q89/KwcC2xtMSpyk6BRGmuulZ1juzTWXKXGVDlLeI6wPulVkqxOkGD6VTHO1uJlx6XsU4FKKelB1PziiXs/wVnVrvcr3eRoaVJDAHxQSTvA0qjdEUrBXLSrfbFlCikKoBUEAAAagH86VawGAodadI1AG9MIdaJuxPDxdxdsuhe2hzNGwIBKyf8Uac/esFcmi8N7MWsJw27ZvOq3byjvnnYSPADGoXQabkk1nuJQZtw2m4567+dFPaHj4xOKbDvITL4YJ0ciZ89PqDQrxPCPZZVbcCJ6jrS381FZVptGi2oe0mZgoyJy30Aj1qr7dYTPhZzM5V1iQIiCOXrUccbTD4dHadREDdjJ5fKmuJpjLoUvZ7i2+/eMFMAgyQ2s+QE16TzwWCm96o8uODJLO2ltdgdhrRRw4JDAiCAZWCPED+c1cYLi3fYhLK21uFiEBuEt9ICoB0UAV1d4Pcy22m2zAgwGmDIOkDXz056VeY0utt8RZNu1cLfG0KZnXKOvL5+VeTKS7Hs4cb5aKjE8dbD3nsQLZUlZUnKY6oRlIPXQ+YoetYo4fGW7kQA4YqDHSY6Az7UZYHFMbZuXsl15MNoTECJ/rlQT2uxGa+CBHhGg251oy3o2XEktR9R8N4ylzDpdLLDAagyP/AB50Gceti5da54SM+wYMRppMbSAx+flVF2EAfhqXf7R8zKQVe5BE/dzbxHv50U3LBbDkMkMpB+BVnUwcikwNSNTJgmuiUbi2jmjV7lEmD8as0EqdOokGaJrOHtCyO8LeMlQFjz5fKqrB2zdcqrgG3lzKVImfhIY8hBEjnPSvePOmUIc2dMrEZgQRuYUkiTJElahCW1sbIqkku53xLBJYIe2CbbCHDeZIkiPkRHSh49jxccd2wXDzmB3YcigBEfMzHQ0XcStn93BU5wdBGQFtPhEjKCRAkjSdqF+FYtrNw5IuWyY7q33l11MwWzC2F0O4n0nSqp0/YaGN5cequB/iQ/8ATME7Wle9DSc7TlzQCzECcggbAnXkNhbjnFrtxVRbnfWbrad2WVbrhYvYVWgHKQc1veSCDmJrSHthgQQCCCCDqCDuIoMv3beAZMIUOIUv31tbjW1Fm3nAAU3D9oysSwGhAmqsiUvZ7grYkuSzAWyuYwpdmUTaYASvfd3Nq4hPMTrU/FcbtrbtWcOHS2FOhMr4swNuZJzKQwI1Ua9BUDtBxm9fZrLIvdrfyi3bkFjqUVmBhhdQlkcQM6gV7b4cCRcu5rNpnYpaIY3XMgEqr6guqIWY7EPyaQthSs0wMLmFVlEQquANgI1AjlE1U8EVkxd+3/w7iLfQcg05bsevgb51O7LYnNaysoWDGUbBTsJ58xXWFt5LhUjxLKg/3TB9jlWklymN2aKfi/Yts73MM4QuCHRhKmdyOakxuOgqPw/sddZh+8OoQH4EnXyk7D031otxGJCLmh2HPIJjfWOgjWhTtV2muLh0uWTkDZmMkZiFJgqOYMTHQ+RqbhG7YU5Pgcfj37vaNsfHnePITv60N4rjTZt5c9T+NUOO4oQWdvExMkk8zr76j3qt4QLl6+IGaeXl5mmb0rYyWpmg4qzeuBO9xIm4ubKFGVFMlpXadNoA18qgtgThwtwN4WJy8tRrMcp3pXcYLKmSmeACXLfyqBsOVWPELl1+Hy1sFAwzAKzFFO1xVGpg/LXXSag25cnWoqPAsD2ibFhkKIyiA2ZoOubxb6gEAafxeWrWI4g1kK1wAdSgJVTzB1PvOu9BfD8W1q45Eggk66HR3ER6cqMl4yLqRCGRrM6+23tXPlnez5Paw/06TSnj3TXHuRL/AB5btxT3uZtyqo1wgeU6L6iqD9ouFKMHkvnMs0RJjSRJ6kfKrzhOAW1dZ1WCQRlnQzyn9aG+1fEWxV4IoHdr4QZkE/ebTfoDt03q2L5qryeZ6qM8MnHIqtUDvCOGd+WGcKRESN5OvsNaPOEotrD9yLuT+IoNz/iJ2PlFUWD4OtqzuGLb+R6VDtYa+1wqniIBaJ5D/wA7U0pNto5oQSinW5rPDMT9igS29xQoUNoJC6bT5V5VPgODv3STeIJAPhVCuuuhZgSNegpUnU93+fsUXppP/gvv/wCmXA1qJw74Hg9u9cZO8aQqDLIzf2ebL8RAEt8gedZJb7wtlUZz0UEn2GtPjD3RcW2bZVmIUAgjUmByrttHnpMOrXCO/Nq4jAOpBJY7pudeo1HzpzEWRiVyk5XUwrRP+JT1EfUeZpzDMMOr4ZbgZ1t/HKLlOzFSxAIEjeouBtFCC7rd5MyFYM6QQpMGPSuV3yjuUU1ueWMDdTG2M+S7asqbgAJylpMTlBOhg7chRhxviV17YVsOrh1zHM8BfmSN/LWhvhmHuYW6HOZrLZlRwJ8MTDEfCZVRrG461wnEe9Zi6NdPw5rxU5RyA7saVm2zY4pCwnCQ0E4fKf4rNxdP8s/iKc4/2bF+2FJuh0ErqBm8p2PrVXw/i1tYY4bJqQDneCR1GaPer3A8SUjpJmNZHvvU5XF2Vi4yQI4ErZtMPGN/jOv4Ch/HYm49wryDdNRpHrRx2g7N57ovKSV3dfT7wHTr70E8TbLeYGNw0gCRI+GfQ7VbG03ZDM2lXY0Hs/iHXh/2Vx0YB8gF2ADpCFCDIOUnMSN6LezvEicOhNlmdlYXGXJ6qYkSCCCDPOsn4Pxu3bsXEuKzswYW/Ecq5gQZHXWdOpq7wfbi6+VStpmCqMxmfD98gzLRG0Dwg1VuSTIx0yaQedk+KDEYpyrZDGUKY8QkztMMDqB617+00mxhxdV8rhlC67yxnSYjLMmJ0GulecAu2giLbt5YBYkQBOpJPMknSaH+PY62+JW5iEF2zZjOhnKMxAVj4vFz8Mfd1qVJbIq1tut/cXEuO9xYD4YyCQHCqCpEBhc0+F9CAxkmYPKLDC8bTEroHVwVTLdV2DSNG7tXCltdjJpjjPGbT5bODyWSyzedZRUtKIjKNVOb7o3670MXWwan/wBviXa8pLTkGQkCdYM5epnSmSRozcZWaTg8Q9u+9hoyr8LCANMogKBoCZOmgII2pdoOCjE2SkW841RrltbgUyJ8J6gQYoN4Z2ia9iDddTmFqCFkrmLjNr1hdPJqJuDdpFOdLzBGQ6MxADKdtSYLDY9dDzMXi6W7OefzS2OOB9j7OHVCyo91SxD5YCZiTlQEmFEmJkiT1od4vZfD41/szeF4ZrbEiQcyhrbMdlE6dA3MFqMbvaLDD/jIfST+Aqm45j7OIt5bbxdUh7TZTCuNpn7pEqR0JpZSj5GgpLsSOxt1kuZbjDM66KCYULsBOu0yT13q87RYcGZiLiMCNeQ5xrsRt0oU4A9jDXRdxLM14gkO2lsHQBVUatodz7cyRYjHC8AwZS6hwASJBJWMwXWNDUZ5U1SKLE7sHexLOt2+E8Vg280LmyLcnQLm1BZdY8vSmcB2nusThzZIRLYUEpm7wSNZPKNNNjvrsRYdAMjMzG4AAZdso/iKqCBroIIIgbbzxjbL3LmcBJjKCZkDeJg6TrSOS08nRgxKWS20l7mZ9pTLBFtRlBJjzZjm9tJ/u1I7AsbNwsVPijccpq64x2ZxrYlLtlrKhVK5XZiCCxJBGTUHSuezuLfEJ3pVE1K5QDuCZ15+1GUrQjhGM2l5DeziLLjM1tP5RNRuL8WvWlDWzYRW/jbUDoF2OmszVeZGoAPz/WuLvCFunPC94dCbjMQB0ABgfKkTRQFu2Cg4sMpB7y0pJXYnMQWEdYB+dROF3DBAMZT/AF9R9andpuHsuJtqieBLSiUQhJLEkDSq3h5i7B0DgjXryrmycn1P9Ol/pRbCHD4nNr9KrOPcK+zN60NF1ZemupjlB3FOtcK6jlU7AYuboUbXRI3+IDaBO48uXLcH07qaRX+o4IZsLUlwZuvE7qXczMWBMlT8PpHTlVhwbjL28VmtN3b5oEmfCxgqT/Dt+oqTxvsxdW+yLauMpM2yLbGRAJAgEHLMGOlLhPDLd7C4iFAvWlzZs2vxaQOhEg+YHWvTrwfBtOMtLNpXs1Z5iT1IH60qxrF9tsU7Zu8I8KiB5KBPqYn50q5OlIt8Q/c0y/x7D4Cx3WHVUka5fiPUsx1ZvWgfHdroYMfEZkFvTcHloag8f4tbxFvOk5uZMZtBBWATpOsnoNBzFjmZgIJBP9fKqqPkE2rpBpjMaMPdC3rKy+V98zETuCDIPQCOVEuM4FatXLTYpnS5imdEQsStiQSgJYkkyUBEwC3lVRwrA2sTiMK1zw3EuWyVUyGCEGCN50ii/wDa7xy3YwgthVOIukhWIBZFgd4w/hJEJI3zGrY6lElNuD2ZRJ24w+GwzWQWuuMxGX4M2wljqyDmANZiazrFceu3HJzkDmATExvHlVTcvV3hLJuOqLu5Cj5wPajtQltsLrXDO/tBk0BXM85tWIBnceeo02GtN4K6AqgXh3izmRjBEExB56RrRJhLGGS0tqzfLOBGW6upPIiDC/hQJ2lsohjLFwO4bU/CIAGvOZ16VF1MvFSx22g/4Rx4MoUqI/iBnXzql7Y9iZzYjDieboOfVl/NfbpQp2c44bLwfgY+3nWrcM4iCogyK55J45Wjoi45o0zF80U/hcSVIIMEGZ860ftH2Dt4gm5ZIt3dyPuMeunwnzHtzoC4hwm5YcpcUqw9j5g8x6V0wyKZyTxyxu/uHHAO0FnDqe9ueK9bVlOpVQWJKT1ECZ0mRNOYrtAqqzYYLcuOYZoDRkWRlmQCJ5azWcYm4cqg8v1qTwvipskEE7gmCRmgzB6j9TWeNWN1n3CZ+E3btsX2PiuqH8Z0cZmy6DxHUAkkjeI5ljvmU7kHyMVKvceuLhkS22ZWRRAOqiZC7bAmAJiB501g+HXLtpLkAZhME8pgGoz+xXG09u4z3pO5PvXaGpI4Jc55fc/pTqcDf+Jf+b9KlZWiOrVJw9+DTycAc/fX2NP2+zj/AP3F/lP60LNRa4Nrd5QLgmP6kdDVzh766lREnU7knzPOqLh/ByhnvAfLIfxzVMw1t00DCOpEzqT186xi6Rpp4NVQly7/ABJ81P8A3U+r3P41/kP/AH0TUWiCd9aG8FwxcOndo2ZZLTpqW8RiOUk1ZG7cH3lP+WPzNRcFw7IgXNm1c6jq7N184+VG9qFrccAFOWWjzrk4R+q+5H5GuksuOQPow/OKQYfR69cTy99ablv4D7qfwNOg+TfymiHgZ/ckY6op/wAor21gxZOewAlxQcp5a76dDT4uCd/fT8a6JHUe4rUN1J1VuvqVmJ/aHfw7OtyyzAQQxGUEx4lUiQ3Ij/FVdjQOJoyWbSYVsxZryrLOr6shyhcwJgkyfhFENzHqGtWXEi5sTyYA6esR7GrazYAGgiq6miDSZmg/Y7dAgYpI/wDxt/3Uq1GvKPVkJ04nzvaZdoH1/KrHDB7nhPwj7x38tqNE6U6tnTYewpuv7AWCu5D7EYQtjUmSLYNw681HhI/zEH5UH9v+PfvWMdgZRPAp6gEy3zYk+1EHbDiBtWcq6O0CZgxOu2uy0EYDhTXTC6nT8+dVxzqBOcW5Uisc0X/svwS3MWWZQ5toSASAuvhJJPk2gHM+VV2L7GYhVmFPo2v1inOxGMbD4syoLZGGVtp0P4AmhKScXQYRcZrUjQ8fwsqfDw9GkyzZlbykFm006RQR22wy+EpauWSN1eY9VJ3EeZ5VecT7XIGyHDlmIzHIzwBz0BEfKqvj3GhiLWQC5aIkBbpOUmIJBYSDHKoxUtjpc4bqTApaKeyfHSp7tj6en+1Dd7CsnxD56EfSuLdwqQRoRqK6Jx1KjjhPS7NlwvEdKcxfd3ly3EDr5jY+XSgXgnHs4gmGHL9PKiTCY8Hc1wSg4s9OElJFZj+yVpi6qQoZZQnXK4I0neCDt5UBYzCNaco4hh5gg+YI0IrSeOYbNZaOhPz5UHYLg/eBydxOmnvXVgbktzi9TGMXsR8FiIAXMfQxBjkNPzrTuy3BnuYa0dFXIuu525CstwXhZm2Kgx5awPqa0bhXEX/drSqxCZFgDT3661H1anoWjkXBdugnxGGt2/skQvdcb+R5zsNuXSomJ4C9tQTB225T/vVuhzXrVz+K234A/majcWu9ymXUl2LEmYGswPYCPKvExZpqSiuXzZ0plZdwLI+RhDGOY57a1a4bgQzN3jaKAfDz35/5Tyrzjlsm/bYfeAj5N+jCrRbwNy4DsFUn0PeTt5U+X1E9Ca7rf+TORWYrE2AhW2smPi6fM61W2m/D86d4rdtz9kIUL56nXrrUF7hW2WG4QkesE13enhsqvfzyHhWc47j6WmywWbmF5evn5VPXGDKGJyggHxafjQ52aC52ZoL6QT5zJHnT3Fir4i2rmEgazpqTOvLYCvXn6eGvpq9lbfn6I4o+olo6nl0kX6YtSJkZf4pEe9SMNiQQNRrMajUTy60FspC3e7J7qVGvPURHn59KcwGIYtZUCGQkDzB1X6UfgtrT/KvcT43s1+XWwbDErOWRm6SJ9t6Waha1aFkubgm8ozqxYkN5+oO81O4ZbcqLr3GJYGBPhj0286jk9OorUpbf3ft7FoZ3J6a3/t9S5W+CSOlOFtqGcLxxhhyzeJy5UT6A8vwqQnG2QMLyQ6rmEHQ+XOP9jQfpMiugr1MNi/709T714bnWPmBVXc4sFaGBju+8J6eVRsHxt2Rne3ltgEhgd9QIg7+vlSLBkauh3mgnVlxftBwMwGjaGBoY3FOp4dB+dVT8bQKh1h2j0jQz7j3rvG8ZW3c7sq7NE+ET+eu1BYcl1X4jdbHV3+MthiD1NKqleIk/8K7/ACj9aVDpT8G6sPJCW3TqgRTqW/MV0VUbkHykT7c6iWMy/aDi5xIUfcAn1Ov5mpPYVoDseqj6H9aHOO4o3MVdY83b5a7fKijsFgi9twObx5fCNSeldM1WOiGF3lsvOIY+QQPpVfa4euFVi4BxF8Qd/sk3C6ScxjWPTrNviLNvDeItncbaQAesdfWqHC3DfxKAvkNx1XOdkBYAsfITUMe+x1ZWkgk4PhLNqyM7Dvr0AjMpKqTHi/hHxaaciegd7SYmzattbe2xDAkkIGHhUx8RCyBsdD4R0pnA8PtYO7iLIufvJFzLnCwtsMB8TE5ZJbYEjT2kcRw7phQht5rSqQWdmnUELrErKELptt516C2R5T3Zm/aTGYa7ct/ult7ai2qsGYsWuay2swTptp0qkv28rEdKNcb+7Oti5Yw/c/ZKD4i2dubifaaCcS8ux8z+NSU9Umkd+b0vRwRnLmT+xwrlTIMGiHg/GXeQRqBJI6UOmr3sfhVuXXttsyfgRP8AXlTOKlyccZuPBY4njgYQrSNAddPSusJeFuzcgyxJq6fsZYMaFY6Ea/MzQTxO01u+6E/CxHqOR9opopRVI05ubtjVzZ/8I/1rR1wTED92siR8C8x8/rQPc1BHUEfMQR9R9avuyl/7EgcmP1ANRzL5SuB1I0PhnHl+yRiBlLDMSIghgB9R7VNPH7bO9u5DW5MMNfw+hFCKYgxvT1rEnnHsP0rypelg3Z1aUFGD7QBUCsuYp8J022EzsY00rvhnF1DuXBOcawJ+XpBihwXfJf5V/SnUxWmy/wAq/pR+Gx7+4dKL7imPstaKpbymN4Aj23quspKj0H4VAfGHdYHyFVtjibCR8WpGvrVceNQVI3BYXuzlsmQWXy0j5TUtuE23VVIPhEAgwY86qBxQ8h9W/Wvf/V2G/wCNdTz5XVyexFYMav5VuELcMQ2jbAhfLfeZ8zNM4XhFsZW1lJAM7wYE1VJx4jWG/mB/EVdcPxXe2lYwoObaZ+I6ml6s0uRnjg+UcJwpJk5m0KgM0gKRsPkaWEwHdkw7lYgKToB+dSzbHJh81P8A3UspHNPqPyNF5ptU2BYoJ2kVmG4MO5yM2ocsGXkeVPJwcQ5uMXdwVLRECOQ5VOAPQa9GH5xXTExGU/KD+Bp36jI73FWCCrbgpv3F7YLue9hMgUCJUnWflTWBsPluqEcWyhyh9w0bD1q9JjcMP8rfpXgvr1j1/wB6f4qVO1+fQX4dWmn+fUE7nDrgtBwDEmRBkbax0PWrDjSfa2nMhSBJG411+cGr7MDsRXVg+AVX46TkpNefuQXooxi0n4+xBscRshRDsR1Ocn3ilVhSrkcoN3T/AJ/wdChPyv4/yVarTGMvC2Hc7W7Zb8T/ANH1p5Vf+Jf5T/3VRdt7/dYK5rLXCqztvEgD/Cp96SKt0Vk6VmVM5JJO51PrR32a4gUwyBNzJPrJ/ARQQiqNSZPQaD5n8h71b8Pxv2ZSYMyFGgiB7nTnrXVkjao58EtMi8xuPztqZjkDp7/p71U4/ElyLY0DGIGwHM/Iayaj3sWFHnUvjPdKqXEUgNaVBJBZmOt1ido1y+hA1g0IQobLksMOyfEki6mCtvDsut1h4FVBEBV5kjWemlWfHmurcUNcBRoC+AHK3hHi0OknodiI1rIrPErifA7J/gYr9RqdqnL2rxQUqbzMCMpzQxjpJE1ezlo67VW7lrFXLVwyUYiQMsgwQYGgEEaCqcV3iMS1xszsWO0npXAoBPavexUfviTtlf8A0mqKp/AsYtrE2nb4Qwzf4TofoaxjV2IoG7YcLAcXVJOYnMPwjoIBotTjGHO1tz6D/wDqq/iwt3VgWmWNs0QfUAzWZgHxVvLP+EkfMD8J+lSOzfE0tZg7ZQYIkHfWfyqRxnBHu55KI31jkPTWqFVpZR1KmNGWl2g5t8asna6nzIH41NtY1Ds6n0YVmzLHKvVapdBeSyzvwaoj10D0qD+yS4veOGgkq0AidAVn9flWgY/AWhmusgAQ6Dww55DLH9RS9D3G+I9gNIJ2qrvWMjsI0kxRVwJrTFxkzupYspnUZjBSNiFjSrDC5Ll1Vazb7knKYEkSIEzqpmNfKssLXczzLwAs0itaRieB4fusps28+qBoy+IaSSCNCBPzqBieyVpLTZ1UXAARkZzA0knUiT0oLE3sgdZIBkcjePKirgp/9tb9D/qagS9iLi3CrEQCV2og4Z2kRLSoyNKiJEdT50Hjl2HWSITI9IgaetVCdpLJ3zD1U/lNPLxuyfvj5yPxFI4SXYdTi+5Y569DH8KjJikbZ19xTw8tdqWhx3vCK9GJbqfemSa4L0DHd+74ToPYfpUfBYgk3A0HKwjyBRCI6ak17cbQ0xYUi84M+JLbDz0ZT9RRXcV9iw70dPq360qZpUAna0BftQxv9jaH95z/AKR+dKlVMX6iWX9ICqldqdRG9KlXaci5JV20B4o238vQevXaneOKVKKfur9TqT76fIV5SpIuy/qIqM6RW0qVKnOcVe0qVYx7XQpUqxg54PfJsIZMlYPy0/KpIudSTSpVgDV62HBU7ERQPcTKxB3BIpUqxkcPtXC15SrBDjsAxTEWCOZafQhhWhdosSTCn4QdPWlSrGA7E4l7VzvEJDAzIPMVonCOPJfsq7ABmUMGCkT6jrI9KVKgglziEUucwkMsn9fUEj3qsxdlrakFptmcu5IHPcedKlRh+oSXBl/GcKO8aOevzqNatzHnXtKjD/ckgz/QmPpZ5Umw8V7SqxKzu0v3T8qiY/CEiVJDLqIMeopUqVoKbItjjd1dA7H/ADGn8Z2kvpazBtZG4B5+lKlSOMX2GU5LuN4Ttxf2YW2HoR+Bq6tdqszBzaUQhSFY66gg6z/RpUqXpQ8DvLPyeXu21tWIKNI6GlSpUnRgU6sj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4" name="Picture 10" descr="http://www.minnpost.com/_asset/7nk4hd/mp_main_wide/OccupyWallStreet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91000"/>
            <a:ext cx="3567249" cy="2209800"/>
          </a:xfrm>
          <a:prstGeom prst="rect">
            <a:avLst/>
          </a:prstGeom>
          <a:noFill/>
        </p:spPr>
      </p:pic>
      <p:pic>
        <p:nvPicPr>
          <p:cNvPr id="21516" name="Picture 12" descr="http://www.chicagomag.com/whet/occupy-wall-stre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524000"/>
            <a:ext cx="3886200" cy="2124076"/>
          </a:xfrm>
          <a:prstGeom prst="rect">
            <a:avLst/>
          </a:prstGeom>
          <a:noFill/>
        </p:spPr>
      </p:pic>
      <p:pic>
        <p:nvPicPr>
          <p:cNvPr id="21518" name="Picture 14" descr="http://static.guim.co.uk/sys-images/Guardian/Pix/pictures/2011/10/2/1317513432728/Occupy-Wall-Street-protes-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10000"/>
            <a:ext cx="4381500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Occupy Baltimore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Occupy Baltim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8900" y="1447800"/>
            <a:ext cx="3975100" cy="4748036"/>
          </a:xfrm>
          <a:prstGeom prst="rect">
            <a:avLst/>
          </a:prstGeom>
          <a:noFill/>
        </p:spPr>
      </p:pic>
      <p:pic>
        <p:nvPicPr>
          <p:cNvPr id="5" name="Picture 2" descr="https://fbcdn-sphotos-a.akamaihd.net/hphotos-ak-snc7/299032_146773345418646_144588345637146_214982_81603918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2959100" cy="2219325"/>
          </a:xfrm>
          <a:prstGeom prst="rect">
            <a:avLst/>
          </a:prstGeom>
          <a:noFill/>
        </p:spPr>
      </p:pic>
      <p:pic>
        <p:nvPicPr>
          <p:cNvPr id="20484" name="Picture 4" descr="https://fbcdn-sphotos-a.akamaihd.net/hphotos-ak-ash4/293983_146773285418652_144588345637146_214980_200584410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819400"/>
            <a:ext cx="2286000" cy="1714500"/>
          </a:xfrm>
          <a:prstGeom prst="rect">
            <a:avLst/>
          </a:prstGeom>
          <a:noFill/>
        </p:spPr>
      </p:pic>
      <p:pic>
        <p:nvPicPr>
          <p:cNvPr id="20486" name="Picture 6" descr="https://fbcdn-sphotos-a.akamaihd.net/hphotos-ak-ash4/313050_146773232085324_144588345637146_214976_1092765519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10000"/>
            <a:ext cx="1993900" cy="2658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are the purposes of government?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about some principles of government?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do these apply here?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</TotalTime>
  <Words>172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Do-Now</vt:lpstr>
      <vt:lpstr>Slide 2</vt:lpstr>
      <vt:lpstr>Slide 3</vt:lpstr>
      <vt:lpstr>Slide 4</vt:lpstr>
      <vt:lpstr>Slide 5</vt:lpstr>
      <vt:lpstr>Slide 6</vt:lpstr>
      <vt:lpstr>Occupy Wall Street</vt:lpstr>
      <vt:lpstr>Occupy Baltimore</vt:lpstr>
      <vt:lpstr>Slide 9</vt:lpstr>
      <vt:lpstr>If not us, who?  If not now, when?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</dc:title>
  <dc:creator>Mnichols</dc:creator>
  <cp:lastModifiedBy>Mnichols</cp:lastModifiedBy>
  <cp:revision>2</cp:revision>
  <dcterms:created xsi:type="dcterms:W3CDTF">2011-10-07T01:56:03Z</dcterms:created>
  <dcterms:modified xsi:type="dcterms:W3CDTF">2011-10-07T02:17:20Z</dcterms:modified>
</cp:coreProperties>
</file>